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417" r:id="rId2"/>
    <p:sldId id="263" r:id="rId3"/>
    <p:sldId id="313" r:id="rId4"/>
    <p:sldId id="382" r:id="rId5"/>
    <p:sldId id="368" r:id="rId6"/>
    <p:sldId id="372" r:id="rId7"/>
    <p:sldId id="383" r:id="rId8"/>
    <p:sldId id="384" r:id="rId9"/>
    <p:sldId id="422" r:id="rId10"/>
    <p:sldId id="385" r:id="rId11"/>
    <p:sldId id="438" r:id="rId12"/>
    <p:sldId id="387" r:id="rId13"/>
    <p:sldId id="388" r:id="rId14"/>
    <p:sldId id="389" r:id="rId15"/>
    <p:sldId id="433" r:id="rId16"/>
    <p:sldId id="390" r:id="rId17"/>
    <p:sldId id="391" r:id="rId18"/>
    <p:sldId id="326" r:id="rId19"/>
    <p:sldId id="393" r:id="rId20"/>
    <p:sldId id="395" r:id="rId21"/>
    <p:sldId id="394" r:id="rId22"/>
    <p:sldId id="396" r:id="rId23"/>
    <p:sldId id="397" r:id="rId24"/>
    <p:sldId id="399" r:id="rId25"/>
    <p:sldId id="398" r:id="rId26"/>
    <p:sldId id="400" r:id="rId27"/>
    <p:sldId id="401" r:id="rId28"/>
    <p:sldId id="402" r:id="rId29"/>
    <p:sldId id="404" r:id="rId30"/>
    <p:sldId id="406" r:id="rId31"/>
    <p:sldId id="407" r:id="rId32"/>
    <p:sldId id="410" r:id="rId33"/>
    <p:sldId id="434" r:id="rId34"/>
    <p:sldId id="414" r:id="rId35"/>
    <p:sldId id="415" r:id="rId36"/>
    <p:sldId id="366" r:id="rId37"/>
  </p:sldIdLst>
  <p:sldSz cx="12192000" cy="6858000"/>
  <p:notesSz cx="6799263" cy="9929813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64" userDrawn="1">
          <p15:clr>
            <a:srgbClr val="A4A3A4"/>
          </p15:clr>
        </p15:guide>
        <p15:guide id="2" orient="horz" pos="4067" userDrawn="1">
          <p15:clr>
            <a:srgbClr val="A4A3A4"/>
          </p15:clr>
        </p15:guide>
        <p15:guide id="3" pos="219" userDrawn="1">
          <p15:clr>
            <a:srgbClr val="A4A3A4"/>
          </p15:clr>
        </p15:guide>
        <p15:guide id="4" orient="horz" pos="3407" userDrawn="1">
          <p15:clr>
            <a:srgbClr val="A4A3A4"/>
          </p15:clr>
        </p15:guide>
        <p15:guide id="5" orient="horz" pos="232" userDrawn="1">
          <p15:clr>
            <a:srgbClr val="A4A3A4"/>
          </p15:clr>
        </p15:guide>
        <p15:guide id="6" pos="3599" userDrawn="1">
          <p15:clr>
            <a:srgbClr val="A4A3A4"/>
          </p15:clr>
        </p15:guide>
        <p15:guide id="7" pos="4126" userDrawn="1">
          <p15:clr>
            <a:srgbClr val="A4A3A4"/>
          </p15:clr>
        </p15:guide>
        <p15:guide id="8" pos="7362" userDrawn="1">
          <p15:clr>
            <a:srgbClr val="A4A3A4"/>
          </p15:clr>
        </p15:guide>
        <p15:guide id="9" pos="665" userDrawn="1">
          <p15:clr>
            <a:srgbClr val="A4A3A4"/>
          </p15:clr>
        </p15:guide>
        <p15:guide id="10" pos="4520" userDrawn="1">
          <p15:clr>
            <a:srgbClr val="A4A3A4"/>
          </p15:clr>
        </p15:guide>
        <p15:guide id="11" pos="5141" userDrawn="1">
          <p15:clr>
            <a:srgbClr val="A4A3A4"/>
          </p15:clr>
        </p15:guide>
        <p15:guide id="12" pos="6131" userDrawn="1">
          <p15:clr>
            <a:srgbClr val="A4A3A4"/>
          </p15:clr>
        </p15:guide>
        <p15:guide id="13" pos="1277" userDrawn="1">
          <p15:clr>
            <a:srgbClr val="A4A3A4"/>
          </p15:clr>
        </p15:guide>
        <p15:guide id="14" pos="2276" userDrawn="1">
          <p15:clr>
            <a:srgbClr val="A4A3A4"/>
          </p15:clr>
        </p15:guide>
        <p15:guide id="15" pos="3046" userDrawn="1">
          <p15:clr>
            <a:srgbClr val="A4A3A4"/>
          </p15:clr>
        </p15:guide>
        <p15:guide id="16" pos="3355" userDrawn="1">
          <p15:clr>
            <a:srgbClr val="A4A3A4"/>
          </p15:clr>
        </p15:guide>
        <p15:guide id="17" pos="2630" userDrawn="1">
          <p15:clr>
            <a:srgbClr val="A4A3A4"/>
          </p15:clr>
        </p15:guide>
        <p15:guide id="18" pos="7218" userDrawn="1">
          <p15:clr>
            <a:srgbClr val="A4A3A4"/>
          </p15:clr>
        </p15:guide>
        <p15:guide id="19" pos="6837" userDrawn="1">
          <p15:clr>
            <a:srgbClr val="A4A3A4"/>
          </p15:clr>
        </p15:guide>
        <p15:guide id="20" pos="649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311B"/>
    <a:srgbClr val="E6E6E6"/>
    <a:srgbClr val="395DF7"/>
    <a:srgbClr val="B38E5A"/>
    <a:srgbClr val="00CCFF"/>
    <a:srgbClr val="114688"/>
    <a:srgbClr val="5DBDF5"/>
    <a:srgbClr val="1C48A5"/>
    <a:srgbClr val="0060AF"/>
    <a:srgbClr val="B1B0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89" autoAdjust="0"/>
    <p:restoredTop sz="94660"/>
  </p:normalViewPr>
  <p:slideViewPr>
    <p:cSldViewPr snapToGrid="0" showGuides="1">
      <p:cViewPr varScale="1">
        <p:scale>
          <a:sx n="115" d="100"/>
          <a:sy n="115" d="100"/>
        </p:scale>
        <p:origin x="306" y="102"/>
      </p:cViewPr>
      <p:guideLst>
        <p:guide pos="3864"/>
        <p:guide orient="horz" pos="4067"/>
        <p:guide pos="219"/>
        <p:guide orient="horz" pos="3407"/>
        <p:guide orient="horz" pos="232"/>
        <p:guide pos="3599"/>
        <p:guide pos="4126"/>
        <p:guide pos="7362"/>
        <p:guide pos="665"/>
        <p:guide pos="4520"/>
        <p:guide pos="5141"/>
        <p:guide pos="6131"/>
        <p:guide pos="1277"/>
        <p:guide pos="2276"/>
        <p:guide pos="3046"/>
        <p:guide pos="3355"/>
        <p:guide pos="2630"/>
        <p:guide pos="7218"/>
        <p:guide pos="6837"/>
        <p:guide pos="649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6E2B7-0E8F-47F9-A32E-AD9B094F2FCC}" type="datetimeFigureOut">
              <a:rPr lang="zh-CN" altLang="en-US" smtClean="0"/>
              <a:t>2026/3/12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689E3-9876-4BCA-92C7-BD3586BEE5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jpe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jpe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4.jpeg"/><Relationship Id="rId4" Type="http://schemas.openxmlformats.org/officeDocument/2006/relationships/image" Target="../media/image33.png"/><Relationship Id="rId9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4.jpe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.jpeg"/><Relationship Id="rId7" Type="http://schemas.openxmlformats.org/officeDocument/2006/relationships/image" Target="../media/image50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image" Target="../media/image66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65.png"/><Relationship Id="rId2" Type="http://schemas.openxmlformats.org/officeDocument/2006/relationships/tags" Target="../tags/tag2.xml"/><Relationship Id="rId16" Type="http://schemas.openxmlformats.org/officeDocument/2006/relationships/image" Target="../media/image64.pn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5" Type="http://schemas.openxmlformats.org/officeDocument/2006/relationships/tags" Target="../tags/tag5.xml"/><Relationship Id="rId15" Type="http://schemas.openxmlformats.org/officeDocument/2006/relationships/slideLayout" Target="../slideLayouts/slideLayout7.xml"/><Relationship Id="rId10" Type="http://schemas.openxmlformats.org/officeDocument/2006/relationships/tags" Target="../tags/tag10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68.png"/><Relationship Id="rId7" Type="http://schemas.openxmlformats.org/officeDocument/2006/relationships/image" Target="../media/image76.png"/><Relationship Id="rId12" Type="http://schemas.openxmlformats.org/officeDocument/2006/relationships/image" Target="../media/image81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11" Type="http://schemas.openxmlformats.org/officeDocument/2006/relationships/image" Target="../media/image80.pn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7" Type="http://schemas.openxmlformats.org/officeDocument/2006/relationships/image" Target="../media/image6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22.xml"/><Relationship Id="rId13" Type="http://schemas.openxmlformats.org/officeDocument/2006/relationships/image" Target="../media/image100.png"/><Relationship Id="rId3" Type="http://schemas.openxmlformats.org/officeDocument/2006/relationships/tags" Target="../tags/tag17.xml"/><Relationship Id="rId7" Type="http://schemas.openxmlformats.org/officeDocument/2006/relationships/tags" Target="../tags/tag21.xml"/><Relationship Id="rId12" Type="http://schemas.openxmlformats.org/officeDocument/2006/relationships/image" Target="../media/image99.png"/><Relationship Id="rId17" Type="http://schemas.openxmlformats.org/officeDocument/2006/relationships/image" Target="../media/image104.png"/><Relationship Id="rId2" Type="http://schemas.openxmlformats.org/officeDocument/2006/relationships/tags" Target="../tags/tag16.xml"/><Relationship Id="rId16" Type="http://schemas.openxmlformats.org/officeDocument/2006/relationships/image" Target="../media/image103.png"/><Relationship Id="rId1" Type="http://schemas.openxmlformats.org/officeDocument/2006/relationships/tags" Target="../tags/tag15.xml"/><Relationship Id="rId6" Type="http://schemas.openxmlformats.org/officeDocument/2006/relationships/tags" Target="../tags/tag20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19.xml"/><Relationship Id="rId15" Type="http://schemas.openxmlformats.org/officeDocument/2006/relationships/image" Target="../media/image102.png"/><Relationship Id="rId10" Type="http://schemas.openxmlformats.org/officeDocument/2006/relationships/tags" Target="../tags/tag24.xml"/><Relationship Id="rId4" Type="http://schemas.openxmlformats.org/officeDocument/2006/relationships/tags" Target="../tags/tag18.xml"/><Relationship Id="rId9" Type="http://schemas.openxmlformats.org/officeDocument/2006/relationships/tags" Target="../tags/tag23.xml"/><Relationship Id="rId14" Type="http://schemas.openxmlformats.org/officeDocument/2006/relationships/image" Target="../media/image10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117.png"/><Relationship Id="rId7" Type="http://schemas.openxmlformats.org/officeDocument/2006/relationships/image" Target="../media/image121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/><Relationship Id="rId13" Type="http://schemas.openxmlformats.org/officeDocument/2006/relationships/image" Target="../media/image127.png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12" Type="http://schemas.openxmlformats.org/officeDocument/2006/relationships/image" Target="../media/image126.png"/><Relationship Id="rId17" Type="http://schemas.openxmlformats.org/officeDocument/2006/relationships/image" Target="../media/image131.png"/><Relationship Id="rId2" Type="http://schemas.openxmlformats.org/officeDocument/2006/relationships/tags" Target="../tags/tag26.xml"/><Relationship Id="rId16" Type="http://schemas.openxmlformats.org/officeDocument/2006/relationships/image" Target="../media/image130.png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11" Type="http://schemas.openxmlformats.org/officeDocument/2006/relationships/slideLayout" Target="../slideLayouts/slideLayout7.xml"/><Relationship Id="rId5" Type="http://schemas.openxmlformats.org/officeDocument/2006/relationships/tags" Target="../tags/tag29.xml"/><Relationship Id="rId15" Type="http://schemas.openxmlformats.org/officeDocument/2006/relationships/image" Target="../media/image129.png"/><Relationship Id="rId10" Type="http://schemas.openxmlformats.org/officeDocument/2006/relationships/tags" Target="../tags/tag34.xml"/><Relationship Id="rId4" Type="http://schemas.openxmlformats.org/officeDocument/2006/relationships/tags" Target="../tags/tag28.xml"/><Relationship Id="rId9" Type="http://schemas.openxmlformats.org/officeDocument/2006/relationships/tags" Target="../tags/tag33.xml"/><Relationship Id="rId14" Type="http://schemas.openxmlformats.org/officeDocument/2006/relationships/image" Target="../media/image1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6.png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0.png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29.xml.rels><?xml version="1.0" encoding="UTF-8" standalone="yes"?>
<Relationships xmlns="http://schemas.openxmlformats.org/package/2006/relationships"><Relationship Id="rId13" Type="http://schemas.openxmlformats.org/officeDocument/2006/relationships/tags" Target="../tags/tag47.xml"/><Relationship Id="rId18" Type="http://schemas.openxmlformats.org/officeDocument/2006/relationships/tags" Target="../tags/tag52.xml"/><Relationship Id="rId26" Type="http://schemas.openxmlformats.org/officeDocument/2006/relationships/tags" Target="../tags/tag60.xml"/><Relationship Id="rId3" Type="http://schemas.openxmlformats.org/officeDocument/2006/relationships/tags" Target="../tags/tag37.xml"/><Relationship Id="rId21" Type="http://schemas.openxmlformats.org/officeDocument/2006/relationships/tags" Target="../tags/tag55.xml"/><Relationship Id="rId34" Type="http://schemas.openxmlformats.org/officeDocument/2006/relationships/image" Target="../media/image147.png"/><Relationship Id="rId7" Type="http://schemas.openxmlformats.org/officeDocument/2006/relationships/tags" Target="../tags/tag41.xml"/><Relationship Id="rId12" Type="http://schemas.openxmlformats.org/officeDocument/2006/relationships/tags" Target="../tags/tag46.xml"/><Relationship Id="rId17" Type="http://schemas.openxmlformats.org/officeDocument/2006/relationships/tags" Target="../tags/tag51.xml"/><Relationship Id="rId25" Type="http://schemas.openxmlformats.org/officeDocument/2006/relationships/tags" Target="../tags/tag59.xml"/><Relationship Id="rId33" Type="http://schemas.openxmlformats.org/officeDocument/2006/relationships/image" Target="../media/image146.png"/><Relationship Id="rId2" Type="http://schemas.openxmlformats.org/officeDocument/2006/relationships/tags" Target="../tags/tag36.xml"/><Relationship Id="rId16" Type="http://schemas.openxmlformats.org/officeDocument/2006/relationships/tags" Target="../tags/tag50.xml"/><Relationship Id="rId20" Type="http://schemas.openxmlformats.org/officeDocument/2006/relationships/tags" Target="../tags/tag54.xml"/><Relationship Id="rId29" Type="http://schemas.openxmlformats.org/officeDocument/2006/relationships/image" Target="../media/image142.png"/><Relationship Id="rId1" Type="http://schemas.openxmlformats.org/officeDocument/2006/relationships/tags" Target="../tags/tag35.xml"/><Relationship Id="rId6" Type="http://schemas.openxmlformats.org/officeDocument/2006/relationships/tags" Target="../tags/tag40.xml"/><Relationship Id="rId11" Type="http://schemas.openxmlformats.org/officeDocument/2006/relationships/tags" Target="../tags/tag45.xml"/><Relationship Id="rId24" Type="http://schemas.openxmlformats.org/officeDocument/2006/relationships/tags" Target="../tags/tag58.xml"/><Relationship Id="rId32" Type="http://schemas.openxmlformats.org/officeDocument/2006/relationships/image" Target="../media/image145.png"/><Relationship Id="rId5" Type="http://schemas.openxmlformats.org/officeDocument/2006/relationships/tags" Target="../tags/tag39.xml"/><Relationship Id="rId15" Type="http://schemas.openxmlformats.org/officeDocument/2006/relationships/tags" Target="../tags/tag49.xml"/><Relationship Id="rId23" Type="http://schemas.openxmlformats.org/officeDocument/2006/relationships/tags" Target="../tags/tag57.xml"/><Relationship Id="rId28" Type="http://schemas.openxmlformats.org/officeDocument/2006/relationships/image" Target="../media/image141.png"/><Relationship Id="rId10" Type="http://schemas.openxmlformats.org/officeDocument/2006/relationships/tags" Target="../tags/tag44.xml"/><Relationship Id="rId19" Type="http://schemas.openxmlformats.org/officeDocument/2006/relationships/tags" Target="../tags/tag53.xml"/><Relationship Id="rId31" Type="http://schemas.openxmlformats.org/officeDocument/2006/relationships/image" Target="../media/image144.png"/><Relationship Id="rId4" Type="http://schemas.openxmlformats.org/officeDocument/2006/relationships/tags" Target="../tags/tag38.xml"/><Relationship Id="rId9" Type="http://schemas.openxmlformats.org/officeDocument/2006/relationships/tags" Target="../tags/tag43.xml"/><Relationship Id="rId14" Type="http://schemas.openxmlformats.org/officeDocument/2006/relationships/tags" Target="../tags/tag48.xml"/><Relationship Id="rId22" Type="http://schemas.openxmlformats.org/officeDocument/2006/relationships/tags" Target="../tags/tag56.xml"/><Relationship Id="rId27" Type="http://schemas.openxmlformats.org/officeDocument/2006/relationships/slideLayout" Target="../slideLayouts/slideLayout7.xml"/><Relationship Id="rId30" Type="http://schemas.openxmlformats.org/officeDocument/2006/relationships/image" Target="../media/image143.png"/><Relationship Id="rId8" Type="http://schemas.openxmlformats.org/officeDocument/2006/relationships/tags" Target="../tags/tag4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tags" Target="../tags/tag68.xml"/><Relationship Id="rId13" Type="http://schemas.openxmlformats.org/officeDocument/2006/relationships/slideLayout" Target="../slideLayouts/slideLayout7.xml"/><Relationship Id="rId3" Type="http://schemas.openxmlformats.org/officeDocument/2006/relationships/tags" Target="../tags/tag63.xml"/><Relationship Id="rId7" Type="http://schemas.openxmlformats.org/officeDocument/2006/relationships/tags" Target="../tags/tag67.xml"/><Relationship Id="rId12" Type="http://schemas.openxmlformats.org/officeDocument/2006/relationships/tags" Target="../tags/tag72.xml"/><Relationship Id="rId17" Type="http://schemas.openxmlformats.org/officeDocument/2006/relationships/image" Target="../media/image150.png"/><Relationship Id="rId2" Type="http://schemas.openxmlformats.org/officeDocument/2006/relationships/tags" Target="../tags/tag62.xml"/><Relationship Id="rId16" Type="http://schemas.openxmlformats.org/officeDocument/2006/relationships/image" Target="../media/image149.png"/><Relationship Id="rId1" Type="http://schemas.openxmlformats.org/officeDocument/2006/relationships/tags" Target="../tags/tag61.xml"/><Relationship Id="rId6" Type="http://schemas.openxmlformats.org/officeDocument/2006/relationships/tags" Target="../tags/tag66.xml"/><Relationship Id="rId11" Type="http://schemas.openxmlformats.org/officeDocument/2006/relationships/tags" Target="../tags/tag71.xml"/><Relationship Id="rId5" Type="http://schemas.openxmlformats.org/officeDocument/2006/relationships/tags" Target="../tags/tag65.xml"/><Relationship Id="rId15" Type="http://schemas.openxmlformats.org/officeDocument/2006/relationships/image" Target="../media/image148.png"/><Relationship Id="rId10" Type="http://schemas.openxmlformats.org/officeDocument/2006/relationships/tags" Target="../tags/tag70.xml"/><Relationship Id="rId4" Type="http://schemas.openxmlformats.org/officeDocument/2006/relationships/tags" Target="../tags/tag64.xml"/><Relationship Id="rId9" Type="http://schemas.openxmlformats.org/officeDocument/2006/relationships/tags" Target="../tags/tag69.xml"/><Relationship Id="rId14" Type="http://schemas.openxmlformats.org/officeDocument/2006/relationships/image" Target="../media/image6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tags" Target="../tags/tag80.xml"/><Relationship Id="rId13" Type="http://schemas.openxmlformats.org/officeDocument/2006/relationships/tags" Target="../tags/tag85.xml"/><Relationship Id="rId18" Type="http://schemas.openxmlformats.org/officeDocument/2006/relationships/image" Target="../media/image152.png"/><Relationship Id="rId3" Type="http://schemas.openxmlformats.org/officeDocument/2006/relationships/tags" Target="../tags/tag75.xml"/><Relationship Id="rId21" Type="http://schemas.openxmlformats.org/officeDocument/2006/relationships/image" Target="../media/image155.png"/><Relationship Id="rId7" Type="http://schemas.openxmlformats.org/officeDocument/2006/relationships/tags" Target="../tags/tag79.xml"/><Relationship Id="rId12" Type="http://schemas.openxmlformats.org/officeDocument/2006/relationships/tags" Target="../tags/tag84.xml"/><Relationship Id="rId17" Type="http://schemas.openxmlformats.org/officeDocument/2006/relationships/image" Target="../media/image151.png"/><Relationship Id="rId2" Type="http://schemas.openxmlformats.org/officeDocument/2006/relationships/tags" Target="../tags/tag74.xml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154.png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11" Type="http://schemas.openxmlformats.org/officeDocument/2006/relationships/tags" Target="../tags/tag83.xml"/><Relationship Id="rId5" Type="http://schemas.openxmlformats.org/officeDocument/2006/relationships/tags" Target="../tags/tag77.xml"/><Relationship Id="rId15" Type="http://schemas.openxmlformats.org/officeDocument/2006/relationships/tags" Target="../tags/tag87.xml"/><Relationship Id="rId23" Type="http://schemas.openxmlformats.org/officeDocument/2006/relationships/image" Target="../media/image157.png"/><Relationship Id="rId10" Type="http://schemas.openxmlformats.org/officeDocument/2006/relationships/tags" Target="../tags/tag82.xml"/><Relationship Id="rId19" Type="http://schemas.openxmlformats.org/officeDocument/2006/relationships/image" Target="../media/image153.png"/><Relationship Id="rId4" Type="http://schemas.openxmlformats.org/officeDocument/2006/relationships/tags" Target="../tags/tag76.xml"/><Relationship Id="rId9" Type="http://schemas.openxmlformats.org/officeDocument/2006/relationships/tags" Target="../tags/tag81.xml"/><Relationship Id="rId14" Type="http://schemas.openxmlformats.org/officeDocument/2006/relationships/tags" Target="../tags/tag86.xml"/><Relationship Id="rId22" Type="http://schemas.openxmlformats.org/officeDocument/2006/relationships/image" Target="../media/image15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0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7.png"/><Relationship Id="rId3" Type="http://schemas.openxmlformats.org/officeDocument/2006/relationships/image" Target="../media/image162.png"/><Relationship Id="rId7" Type="http://schemas.openxmlformats.org/officeDocument/2006/relationships/image" Target="../media/image166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png"/><Relationship Id="rId5" Type="http://schemas.openxmlformats.org/officeDocument/2006/relationships/image" Target="../media/image171.png"/><Relationship Id="rId4" Type="http://schemas.openxmlformats.org/officeDocument/2006/relationships/image" Target="../media/image17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7.png"/><Relationship Id="rId5" Type="http://schemas.openxmlformats.org/officeDocument/2006/relationships/image" Target="../media/image176.png"/><Relationship Id="rId4" Type="http://schemas.openxmlformats.org/officeDocument/2006/relationships/image" Target="../media/image175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33" b="-8333"/>
            </a:stretch>
          </a:blipFill>
        </p:spPr>
        <p:txBody>
          <a:bodyPr/>
          <a:lstStyle/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1200" dirty="0">
              <a:solidFill>
                <a:schemeClr val="bg1"/>
              </a:solidFill>
              <a:latin typeface="Meiryo" panose="020B0604030504040204" pitchFamily="34" charset="-128"/>
              <a:ea typeface="Meiryo" panose="020B0604030504040204" pitchFamily="34" charset="-128"/>
              <a:cs typeface="Times New Roman" panose="02020603050405020304" pitchFamily="18" charset="0"/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A Trusted UN Partner with 30 Years of Expertise</a:t>
            </a:r>
            <a:r>
              <a:rPr lang="en-US" altLang="zh-CN" sz="1400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/>
            </a:r>
            <a:br>
              <a:rPr lang="en-US" altLang="zh-CN" sz="1400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</a:br>
            <a: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• Long-term supplier to UN agencies, serving 50+ countries globally.</a:t>
            </a:r>
            <a:b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</a:br>
            <a: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• End-to-end solutions: from creative design to global logistics.</a:t>
            </a:r>
            <a:b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</a:br>
            <a:r>
              <a:rPr lang="en-US" altLang="zh-CN" sz="14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• Award-winning designs backed by international quality certifications (ISO 9000/14000)</a:t>
            </a:r>
            <a:r>
              <a:rPr lang="en-US" altLang="zh-CN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)</a:t>
            </a:r>
            <a:r>
              <a:rPr lang="en-US" altLang="zh-CN" sz="1200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350317" y="4546134"/>
            <a:ext cx="3491365" cy="324063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>
              <a:lnSpc>
                <a:spcPts val="2065"/>
              </a:lnSpc>
            </a:pPr>
            <a:r>
              <a:rPr lang="en-US" sz="4000" b="1" dirty="0">
                <a:solidFill>
                  <a:schemeClr val="bg2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思源黑体 1 Medium" panose="020B0600000000000000" charset="-122"/>
                <a:sym typeface="思源黑体 1 Medium" panose="020B0600000000000000" charset="-122"/>
              </a:rPr>
              <a:t>Andy culture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938" y="-412400"/>
            <a:ext cx="10364123" cy="58039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0" y="1763180"/>
            <a:ext cx="12192000" cy="2676170"/>
            <a:chOff x="0" y="0"/>
            <a:chExt cx="132128718" cy="283976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2128729" cy="28397662"/>
            </a:xfrm>
            <a:custGeom>
              <a:avLst/>
              <a:gdLst/>
              <a:ahLst/>
              <a:cxnLst/>
              <a:rect l="l" t="t" r="r" b="b"/>
              <a:pathLst>
                <a:path w="132128729" h="28397662">
                  <a:moveTo>
                    <a:pt x="0" y="0"/>
                  </a:moveTo>
                  <a:lnTo>
                    <a:pt x="132128729" y="0"/>
                  </a:lnTo>
                  <a:lnTo>
                    <a:pt x="132128729" y="28397662"/>
                  </a:lnTo>
                  <a:lnTo>
                    <a:pt x="0" y="28397662"/>
                  </a:lnTo>
                </a:path>
              </a:pathLst>
            </a:custGeom>
            <a:blipFill>
              <a:blip r:embed="rId2"/>
              <a:stretch>
                <a:fillRect t="-91377" b="-118615"/>
              </a:stretch>
            </a:blipFill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566856" y="461740"/>
            <a:ext cx="8998973" cy="3733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15"/>
              </a:lnSpc>
            </a:pPr>
            <a:r>
              <a:rPr lang="en-US" sz="2400" dirty="0">
                <a:solidFill>
                  <a:srgbClr val="1B1A14"/>
                </a:solidFill>
                <a:latin typeface="Meiryo" panose="020B0604030504040204" pitchFamily="34" charset="-128"/>
                <a:ea typeface="Meiryo" panose="020B0604030504040204" pitchFamily="34" charset="-128"/>
                <a:cs typeface="Times New Roman" panose="02020603050405020304" pitchFamily="18" charset="0"/>
                <a:sym typeface="思源黑体 1 Bold" panose="020B0800000000000000" charset="-122"/>
              </a:rPr>
              <a:t>A sustainable vision, touchable new products.</a:t>
            </a:r>
            <a:endParaRPr lang="zh-CN" altLang="en-US" sz="2400" dirty="0">
              <a:solidFill>
                <a:srgbClr val="1B1A14"/>
              </a:solidFill>
              <a:latin typeface="Meiryo" panose="020B0604030504040204" pitchFamily="34" charset="-128"/>
              <a:ea typeface="宋体" panose="02010600030101010101" pitchFamily="2" charset="-122"/>
              <a:cs typeface="Times New Roman" panose="02020603050405020304" pitchFamily="18" charset="0"/>
              <a:sym typeface="思源黑体 1 Bold" panose="020B0800000000000000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516715" y="802499"/>
            <a:ext cx="90736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1400" dirty="0" smtClean="0"/>
              <a:t>We are an environmentally conscious enterprise who providing sustainable office supplies. We firmly believe that every small eco-friendly choice can make a positive impact to the planet. Hence, we have carefully crafted some green products: notebooks, pens and bags, all made from renewable, biodegradable or recycled materials.</a:t>
            </a:r>
            <a:endParaRPr lang="en-US" altLang="zh-CN" sz="1400" dirty="0"/>
          </a:p>
        </p:txBody>
      </p:sp>
      <p:pic>
        <p:nvPicPr>
          <p:cNvPr id="10" name="图片 9" descr="环保标志"/>
          <p:cNvPicPr>
            <a:picLocks noChangeAspect="1"/>
          </p:cNvPicPr>
          <p:nvPr/>
        </p:nvPicPr>
        <p:blipFill rotWithShape="1">
          <a:blip r:embed="rId3"/>
          <a:srcRect l="77455" t="-826" b="-1024"/>
          <a:stretch>
            <a:fillRect/>
          </a:stretch>
        </p:blipFill>
        <p:spPr>
          <a:xfrm>
            <a:off x="11358651" y="980215"/>
            <a:ext cx="390684" cy="3950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21" y="6100682"/>
            <a:ext cx="537601" cy="54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5"/>
          <a:srcRect t="1" b="1268"/>
          <a:stretch>
            <a:fillRect/>
          </a:stretch>
        </p:blipFill>
        <p:spPr>
          <a:xfrm>
            <a:off x="978934" y="6096220"/>
            <a:ext cx="544505" cy="540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6"/>
          <a:srcRect t="1328"/>
          <a:stretch>
            <a:fillRect/>
          </a:stretch>
        </p:blipFill>
        <p:spPr>
          <a:xfrm>
            <a:off x="1671664" y="6111448"/>
            <a:ext cx="542403" cy="5400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87671" y="6100682"/>
            <a:ext cx="544821" cy="5400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8"/>
          <a:srcRect t="821"/>
          <a:stretch>
            <a:fillRect/>
          </a:stretch>
        </p:blipFill>
        <p:spPr>
          <a:xfrm>
            <a:off x="3080691" y="6100682"/>
            <a:ext cx="542064" cy="54000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58190" y="6100682"/>
            <a:ext cx="540000" cy="5400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47818" y="6100682"/>
            <a:ext cx="540000" cy="54000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11"/>
          <a:srcRect l="542"/>
          <a:stretch>
            <a:fillRect/>
          </a:stretch>
        </p:blipFill>
        <p:spPr>
          <a:xfrm>
            <a:off x="5131041" y="6096220"/>
            <a:ext cx="539482" cy="5400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13165" y="6096220"/>
            <a:ext cx="542422" cy="5400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09393" y="6096220"/>
            <a:ext cx="540000" cy="54000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99021" y="6096220"/>
            <a:ext cx="544821" cy="54000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29384" y="6096220"/>
            <a:ext cx="542422" cy="54000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16"/>
          <a:srcRect r="1068" b="1590"/>
          <a:stretch>
            <a:fillRect/>
          </a:stretch>
        </p:blipFill>
        <p:spPr>
          <a:xfrm>
            <a:off x="8637977" y="6096220"/>
            <a:ext cx="542862" cy="54000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 rotWithShape="1">
          <a:blip r:embed="rId17"/>
          <a:srcRect t="1134"/>
          <a:stretch>
            <a:fillRect/>
          </a:stretch>
        </p:blipFill>
        <p:spPr>
          <a:xfrm>
            <a:off x="9331134" y="6096220"/>
            <a:ext cx="543775" cy="5400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040167" y="6096220"/>
            <a:ext cx="540000" cy="54000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746996" y="6096220"/>
            <a:ext cx="537600" cy="54000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1451425" y="6096220"/>
            <a:ext cx="540000" cy="540000"/>
          </a:xfrm>
          <a:prstGeom prst="rect">
            <a:avLst/>
          </a:prstGeom>
        </p:spPr>
      </p:pic>
      <p:pic>
        <p:nvPicPr>
          <p:cNvPr id="29" name="图片 28" descr="环保标志"/>
          <p:cNvPicPr>
            <a:picLocks noChangeAspect="1"/>
          </p:cNvPicPr>
          <p:nvPr/>
        </p:nvPicPr>
        <p:blipFill rotWithShape="1">
          <a:blip r:embed="rId3"/>
          <a:srcRect t="102" r="77025"/>
          <a:stretch>
            <a:fillRect/>
          </a:stretch>
        </p:blipFill>
        <p:spPr>
          <a:xfrm>
            <a:off x="10917212" y="951532"/>
            <a:ext cx="401414" cy="390719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909314" y="4528440"/>
            <a:ext cx="8108998" cy="1285538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835" y="577384"/>
            <a:ext cx="1485854" cy="9905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0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17706" y="6262356"/>
            <a:ext cx="466976" cy="41839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3278" y="6179475"/>
            <a:ext cx="3577793" cy="56719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35"/>
          <a:stretch>
            <a:fillRect/>
          </a:stretch>
        </p:blipFill>
        <p:spPr>
          <a:xfrm>
            <a:off x="0" y="-94565"/>
            <a:ext cx="12192000" cy="7190420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61565"/>
            <a:ext cx="398417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Brand-new Catalogue for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Promote SDG </a:t>
            </a:r>
            <a:endParaRPr kumimoji="0" lang="zh-CN" altLang="zh-CN" sz="2400" b="0" i="0" u="none" strike="noStrike" cap="none" normalizeH="0" baseline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 22"/>
          <p:cNvSpPr/>
          <p:nvPr/>
        </p:nvSpPr>
        <p:spPr>
          <a:xfrm>
            <a:off x="328614" y="2975956"/>
            <a:ext cx="5114924" cy="361659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44" b="11486"/>
          <a:stretch>
            <a:fillRect/>
          </a:stretch>
        </p:blipFill>
        <p:spPr>
          <a:xfrm rot="19601621">
            <a:off x="438971" y="1902586"/>
            <a:ext cx="5423798" cy="4248666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47527">
            <a:off x="8611410" y="3463338"/>
            <a:ext cx="433727" cy="2569540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3" t="18255" r="6008" b="11275"/>
          <a:stretch>
            <a:fillRect/>
          </a:stretch>
        </p:blipFill>
        <p:spPr>
          <a:xfrm rot="18535122">
            <a:off x="9535990" y="4080694"/>
            <a:ext cx="2474473" cy="1501317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5872863" y="3250288"/>
            <a:ext cx="1858775" cy="2963757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7863030" y="3250288"/>
            <a:ext cx="1858775" cy="2963757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9853197" y="3250288"/>
            <a:ext cx="1858775" cy="2963757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26" name="组合 25"/>
          <p:cNvGrpSpPr/>
          <p:nvPr/>
        </p:nvGrpSpPr>
        <p:grpSpPr>
          <a:xfrm>
            <a:off x="5785059" y="1212671"/>
            <a:ext cx="1958184" cy="1599576"/>
            <a:chOff x="6408817" y="-576266"/>
            <a:chExt cx="1958184" cy="1599576"/>
          </a:xfrm>
        </p:grpSpPr>
        <p:sp>
          <p:nvSpPr>
            <p:cNvPr id="14" name="圆角矩形 13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6408817" y="-576266"/>
              <a:ext cx="1958184" cy="1599576"/>
              <a:chOff x="6504129" y="1051600"/>
              <a:chExt cx="1958184" cy="1599576"/>
            </a:xfrm>
          </p:grpSpPr>
          <p:sp>
            <p:nvSpPr>
              <p:cNvPr id="5" name="文本框 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7" name="文本框 16"/>
              <p:cNvSpPr txBox="1"/>
              <p:nvPr/>
            </p:nvSpPr>
            <p:spPr>
              <a:xfrm>
                <a:off x="6506328" y="1912512"/>
                <a:ext cx="1955985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Writing pens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Recyclable </a:t>
                </a:r>
                <a:r>
                  <a:rPr lang="en-US" altLang="zh-CN" sz="700" dirty="0" err="1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aluminium+Bamboo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140*9.5mm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2" name="组合 81"/>
          <p:cNvGrpSpPr/>
          <p:nvPr/>
        </p:nvGrpSpPr>
        <p:grpSpPr>
          <a:xfrm>
            <a:off x="10640151" y="522646"/>
            <a:ext cx="764060" cy="412948"/>
            <a:chOff x="10468861" y="268510"/>
            <a:chExt cx="764060" cy="412948"/>
          </a:xfrm>
        </p:grpSpPr>
        <p:pic>
          <p:nvPicPr>
            <p:cNvPr id="85" name="picture 110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68861" y="292103"/>
              <a:ext cx="340197" cy="340189"/>
            </a:xfrm>
            <a:prstGeom prst="rect">
              <a:avLst/>
            </a:prstGeom>
          </p:spPr>
        </p:pic>
        <p:pic>
          <p:nvPicPr>
            <p:cNvPr id="86" name="图片 85" descr="环保标志"/>
            <p:cNvPicPr>
              <a:picLocks noChangeAspect="1"/>
            </p:cNvPicPr>
            <p:nvPr/>
          </p:nvPicPr>
          <p:blipFill rotWithShape="1">
            <a:blip r:embed="rId6"/>
            <a:srcRect l="78422" t="1047" b="-1"/>
            <a:stretch>
              <a:fillRect/>
            </a:stretch>
          </p:blipFill>
          <p:spPr>
            <a:xfrm>
              <a:off x="10819105" y="268510"/>
              <a:ext cx="413816" cy="41294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299136" y="-123487"/>
            <a:ext cx="511492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eaLnBrk="0"/>
            <a:r>
              <a:rPr lang="en-US" altLang="zh-CN" sz="40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New!  </a:t>
            </a:r>
          </a:p>
          <a:p>
            <a:pPr marL="12700" eaLnBrk="0"/>
            <a:r>
              <a:rPr lang="en-US" altLang="zh-CN" sz="28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Recycled aluminum alloy Certified sustainable items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endParaRPr lang="en-US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2" name="组合 41"/>
          <p:cNvGrpSpPr/>
          <p:nvPr/>
        </p:nvGrpSpPr>
        <p:grpSpPr>
          <a:xfrm>
            <a:off x="7794365" y="1212671"/>
            <a:ext cx="1454841" cy="1491854"/>
            <a:chOff x="6408817" y="-576266"/>
            <a:chExt cx="1454841" cy="1491854"/>
          </a:xfrm>
        </p:grpSpPr>
        <p:sp>
          <p:nvSpPr>
            <p:cNvPr id="43" name="圆角矩形 42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4" name="组合 43"/>
            <p:cNvGrpSpPr/>
            <p:nvPr/>
          </p:nvGrpSpPr>
          <p:grpSpPr>
            <a:xfrm>
              <a:off x="6408817" y="-576266"/>
              <a:ext cx="1454841" cy="1491854"/>
              <a:chOff x="6504129" y="1051600"/>
              <a:chExt cx="1454841" cy="1491854"/>
            </a:xfrm>
          </p:grpSpPr>
          <p:sp>
            <p:nvSpPr>
              <p:cNvPr id="45" name="文本框 4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7" name="文本框 46"/>
              <p:cNvSpPr txBox="1"/>
              <p:nvPr/>
            </p:nvSpPr>
            <p:spPr>
              <a:xfrm>
                <a:off x="6506328" y="1912512"/>
                <a:ext cx="1452642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Luxury pens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Recycled </a:t>
                </a:r>
                <a:r>
                  <a:rPr lang="en-US" altLang="zh-CN" sz="700" dirty="0" err="1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aluminium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141*12mm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1.8~2.3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8" name="组合 47"/>
          <p:cNvGrpSpPr/>
          <p:nvPr/>
        </p:nvGrpSpPr>
        <p:grpSpPr>
          <a:xfrm>
            <a:off x="9768128" y="1212671"/>
            <a:ext cx="1759411" cy="1491854"/>
            <a:chOff x="6408817" y="-576266"/>
            <a:chExt cx="1759411" cy="1491854"/>
          </a:xfrm>
        </p:grpSpPr>
        <p:sp>
          <p:nvSpPr>
            <p:cNvPr id="49" name="圆角矩形 48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6408817" y="-576266"/>
              <a:ext cx="1759411" cy="1491854"/>
              <a:chOff x="6504129" y="1051600"/>
              <a:chExt cx="1759411" cy="1491854"/>
            </a:xfrm>
          </p:grpSpPr>
          <p:sp>
            <p:nvSpPr>
              <p:cNvPr id="51" name="文本框 50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2" name="文本框 51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6506328" y="1912512"/>
                <a:ext cx="1757212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Writing pens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Recyclable </a:t>
                </a:r>
                <a:r>
                  <a:rPr lang="en-US" altLang="zh-CN" sz="700" dirty="0" err="1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aluminium+PE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135*15mm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1.2~1.6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60" t="11468" r="19051" b="25626"/>
          <a:stretch>
            <a:fillRect/>
          </a:stretch>
        </p:blipFill>
        <p:spPr>
          <a:xfrm rot="21443392">
            <a:off x="6084597" y="3231450"/>
            <a:ext cx="1462390" cy="28906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/>
          <p:nvPr/>
        </p:nvSpPr>
        <p:spPr>
          <a:xfrm>
            <a:off x="7748804" y="549896"/>
            <a:ext cx="1829957" cy="17883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9844999" y="549896"/>
            <a:ext cx="1829957" cy="17883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681246" y="549896"/>
            <a:ext cx="1829957" cy="17883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/>
          <a:srcRect r="14507" b="4804"/>
          <a:stretch>
            <a:fillRect/>
          </a:stretch>
        </p:blipFill>
        <p:spPr>
          <a:xfrm>
            <a:off x="7756594" y="455878"/>
            <a:ext cx="1775482" cy="159221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3"/>
          <a:srcRect b="7171"/>
          <a:stretch>
            <a:fillRect/>
          </a:stretch>
        </p:blipFill>
        <p:spPr>
          <a:xfrm>
            <a:off x="5353915" y="297267"/>
            <a:ext cx="2567312" cy="187678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4"/>
          <a:srcRect r="61766" b="10604"/>
          <a:stretch>
            <a:fillRect/>
          </a:stretch>
        </p:blipFill>
        <p:spPr>
          <a:xfrm>
            <a:off x="9845857" y="692777"/>
            <a:ext cx="1989610" cy="1308821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541473" y="307593"/>
            <a:ext cx="1184950" cy="412948"/>
            <a:chOff x="10460039" y="268510"/>
            <a:chExt cx="1184950" cy="412948"/>
          </a:xfrm>
        </p:grpSpPr>
        <p:pic>
          <p:nvPicPr>
            <p:cNvPr id="11" name="图片 10" descr="环保标志"/>
            <p:cNvPicPr>
              <a:picLocks noChangeAspect="1"/>
            </p:cNvPicPr>
            <p:nvPr/>
          </p:nvPicPr>
          <p:blipFill rotWithShape="1">
            <a:blip r:embed="rId5"/>
            <a:srcRect r="75770" b="-4244"/>
            <a:stretch>
              <a:fillRect/>
            </a:stretch>
          </p:blipFill>
          <p:spPr>
            <a:xfrm>
              <a:off x="10460039" y="288222"/>
              <a:ext cx="407194" cy="381204"/>
            </a:xfrm>
            <a:prstGeom prst="rect">
              <a:avLst/>
            </a:prstGeom>
          </p:spPr>
        </p:pic>
        <p:pic>
          <p:nvPicPr>
            <p:cNvPr id="12" name="picture 207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11313319" y="309654"/>
              <a:ext cx="331670" cy="297168"/>
            </a:xfrm>
            <a:prstGeom prst="rect">
              <a:avLst/>
            </a:prstGeom>
          </p:spPr>
        </p:pic>
        <p:pic>
          <p:nvPicPr>
            <p:cNvPr id="16" name="图片 15" descr="环保标志"/>
            <p:cNvPicPr>
              <a:picLocks noChangeAspect="1"/>
            </p:cNvPicPr>
            <p:nvPr/>
          </p:nvPicPr>
          <p:blipFill rotWithShape="1">
            <a:blip r:embed="rId5"/>
            <a:srcRect l="78422" t="1047" b="-1"/>
            <a:stretch>
              <a:fillRect/>
            </a:stretch>
          </p:blipFill>
          <p:spPr>
            <a:xfrm>
              <a:off x="10819105" y="268510"/>
              <a:ext cx="413816" cy="41294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5725738" y="4470399"/>
            <a:ext cx="5114924" cy="2245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eaLnBrk="0"/>
            <a:r>
              <a:rPr lang="en-US" altLang="zh-CN" sz="40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New!  </a:t>
            </a:r>
          </a:p>
          <a:p>
            <a:pPr marL="12700" eaLnBrk="0"/>
            <a:r>
              <a:rPr lang="en-US" altLang="zh-CN" sz="28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Recycled sustainable items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endParaRPr lang="en-US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5681246" y="2464302"/>
            <a:ext cx="1857194" cy="1707298"/>
            <a:chOff x="6408817" y="-576266"/>
            <a:chExt cx="1857194" cy="1707298"/>
          </a:xfrm>
        </p:grpSpPr>
        <p:sp>
          <p:nvSpPr>
            <p:cNvPr id="35" name="圆角矩形 34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6408817" y="-576266"/>
              <a:ext cx="1857194" cy="1707298"/>
              <a:chOff x="6504129" y="1051600"/>
              <a:chExt cx="1857194" cy="1707298"/>
            </a:xfrm>
          </p:grpSpPr>
          <p:sp>
            <p:nvSpPr>
              <p:cNvPr id="37" name="文本框 3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8" name="文本框 37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9" name="文本框 38"/>
              <p:cNvSpPr txBox="1"/>
              <p:nvPr/>
            </p:nvSpPr>
            <p:spPr>
              <a:xfrm>
                <a:off x="6506328" y="1912512"/>
                <a:ext cx="1854995" cy="8463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Degradable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Coffee grounds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FSC-certified eco-friendly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UV three-dimensional relief,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         hot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stamping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300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$3.4~4.8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0" name="组合 39"/>
          <p:cNvGrpSpPr/>
          <p:nvPr/>
        </p:nvGrpSpPr>
        <p:grpSpPr>
          <a:xfrm>
            <a:off x="7748681" y="2464302"/>
            <a:ext cx="1857194" cy="1707298"/>
            <a:chOff x="6408817" y="-576266"/>
            <a:chExt cx="1857194" cy="1707298"/>
          </a:xfrm>
        </p:grpSpPr>
        <p:sp>
          <p:nvSpPr>
            <p:cNvPr id="41" name="圆角矩形 40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2" name="组合 41"/>
            <p:cNvGrpSpPr/>
            <p:nvPr/>
          </p:nvGrpSpPr>
          <p:grpSpPr>
            <a:xfrm>
              <a:off x="6408817" y="-576266"/>
              <a:ext cx="1857194" cy="1707298"/>
              <a:chOff x="6504129" y="1051600"/>
              <a:chExt cx="1857194" cy="1707298"/>
            </a:xfrm>
          </p:grpSpPr>
          <p:sp>
            <p:nvSpPr>
              <p:cNvPr id="43" name="文本框 4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06328" y="1912512"/>
                <a:ext cx="1854995" cy="8463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Degradable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Tea grounds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FSC-certified eco-friendly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UV three-dimensional relief,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         hot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stamping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300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3.2~4.6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6" name="组合 45"/>
          <p:cNvGrpSpPr/>
          <p:nvPr/>
        </p:nvGrpSpPr>
        <p:grpSpPr>
          <a:xfrm>
            <a:off x="9844999" y="2470621"/>
            <a:ext cx="1951772" cy="1599576"/>
            <a:chOff x="6408817" y="-576266"/>
            <a:chExt cx="1951772" cy="1599576"/>
          </a:xfrm>
        </p:grpSpPr>
        <p:sp>
          <p:nvSpPr>
            <p:cNvPr id="47" name="圆角矩形 46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8" name="组合 47"/>
            <p:cNvGrpSpPr/>
            <p:nvPr/>
          </p:nvGrpSpPr>
          <p:grpSpPr>
            <a:xfrm>
              <a:off x="6408817" y="-576266"/>
              <a:ext cx="1951772" cy="1599576"/>
              <a:chOff x="6504129" y="1051600"/>
              <a:chExt cx="1951772" cy="1599576"/>
            </a:xfrm>
          </p:grpSpPr>
          <p:sp>
            <p:nvSpPr>
              <p:cNvPr id="67" name="文本框 6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8" name="文本框 67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9" name="文本框 68"/>
              <p:cNvSpPr txBox="1"/>
              <p:nvPr/>
            </p:nvSpPr>
            <p:spPr>
              <a:xfrm>
                <a:off x="6506328" y="1912512"/>
                <a:ext cx="1949573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Storage stand mouse pad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RPET+PU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23.8*22*4.5cm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Silk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$5.8~8.6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" name="组合 8"/>
          <p:cNvGrpSpPr/>
          <p:nvPr/>
        </p:nvGrpSpPr>
        <p:grpSpPr>
          <a:xfrm rot="21039314">
            <a:off x="393374" y="610985"/>
            <a:ext cx="4678402" cy="5227618"/>
            <a:chOff x="1902403" y="181794"/>
            <a:chExt cx="4985799" cy="5646958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63" t="15728" r="23496" b="6129"/>
            <a:stretch/>
          </p:blipFill>
          <p:spPr>
            <a:xfrm rot="626739">
              <a:off x="1902403" y="181794"/>
              <a:ext cx="4985799" cy="5646958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832214">
              <a:off x="3215233" y="4720990"/>
              <a:ext cx="1579001" cy="548688"/>
            </a:xfrm>
            <a:prstGeom prst="rect">
              <a:avLst/>
            </a:prstGeom>
          </p:spPr>
        </p:pic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12334">
              <a:off x="4797409" y="4491145"/>
              <a:ext cx="454041" cy="920787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328614" y="2975956"/>
            <a:ext cx="5114924" cy="361659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/>
          <a:srcRect b="2113"/>
          <a:stretch>
            <a:fillRect/>
          </a:stretch>
        </p:blipFill>
        <p:spPr>
          <a:xfrm>
            <a:off x="6905692" y="1231514"/>
            <a:ext cx="1252287" cy="215510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3"/>
          <a:srcRect r="17008" b="5817"/>
          <a:stretch>
            <a:fillRect/>
          </a:stretch>
        </p:blipFill>
        <p:spPr>
          <a:xfrm>
            <a:off x="8317962" y="824681"/>
            <a:ext cx="3268868" cy="2782218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99136" y="-123487"/>
            <a:ext cx="511492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eaLnBrk="0"/>
            <a:r>
              <a:rPr lang="en-US" altLang="zh-CN" sz="40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New!  </a:t>
            </a:r>
          </a:p>
          <a:p>
            <a:pPr marL="12700" eaLnBrk="0"/>
            <a:r>
              <a:rPr lang="en-US" altLang="zh-CN" sz="28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Recycled sustainable items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endParaRPr lang="en-US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407879" y="1021896"/>
            <a:ext cx="2395204" cy="2605679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9121099" y="1021896"/>
            <a:ext cx="2395204" cy="2605679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32" name="组合 31"/>
          <p:cNvGrpSpPr/>
          <p:nvPr/>
        </p:nvGrpSpPr>
        <p:grpSpPr>
          <a:xfrm>
            <a:off x="10850379" y="6129568"/>
            <a:ext cx="797773" cy="412948"/>
            <a:chOff x="10435148" y="268510"/>
            <a:chExt cx="797773" cy="412948"/>
          </a:xfrm>
        </p:grpSpPr>
        <p:pic>
          <p:nvPicPr>
            <p:cNvPr id="36" name="picture 11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435148" y="300262"/>
              <a:ext cx="340197" cy="340189"/>
            </a:xfrm>
            <a:prstGeom prst="rect">
              <a:avLst/>
            </a:prstGeom>
          </p:spPr>
        </p:pic>
        <p:pic>
          <p:nvPicPr>
            <p:cNvPr id="37" name="图片 36" descr="环保标志"/>
            <p:cNvPicPr>
              <a:picLocks noChangeAspect="1"/>
            </p:cNvPicPr>
            <p:nvPr/>
          </p:nvPicPr>
          <p:blipFill rotWithShape="1">
            <a:blip r:embed="rId5"/>
            <a:srcRect l="78422" t="1047" b="-1"/>
            <a:stretch>
              <a:fillRect/>
            </a:stretch>
          </p:blipFill>
          <p:spPr>
            <a:xfrm>
              <a:off x="10819105" y="268510"/>
              <a:ext cx="413816" cy="412948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/>
        </p:nvGrpSpPr>
        <p:grpSpPr>
          <a:xfrm>
            <a:off x="6576255" y="3752571"/>
            <a:ext cx="1389117" cy="1599576"/>
            <a:chOff x="6408817" y="-576266"/>
            <a:chExt cx="1389117" cy="1599576"/>
          </a:xfrm>
        </p:grpSpPr>
        <p:sp>
          <p:nvSpPr>
            <p:cNvPr id="27" name="圆角矩形 26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6408817" y="-576266"/>
              <a:ext cx="1389117" cy="1599576"/>
              <a:chOff x="6504129" y="1051600"/>
              <a:chExt cx="1389117" cy="1599576"/>
            </a:xfrm>
          </p:grpSpPr>
          <p:sp>
            <p:nvSpPr>
              <p:cNvPr id="33" name="文本框 3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8" name="文本框 37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9" name="文本框 38"/>
              <p:cNvSpPr txBox="1"/>
              <p:nvPr/>
            </p:nvSpPr>
            <p:spPr>
              <a:xfrm>
                <a:off x="6506328" y="1912512"/>
                <a:ext cx="1386918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Thermal Cup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Recycling metals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400-500ml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Laser engraving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$8.2~10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0" name="组合 39"/>
          <p:cNvGrpSpPr/>
          <p:nvPr/>
        </p:nvGrpSpPr>
        <p:grpSpPr>
          <a:xfrm>
            <a:off x="9387552" y="3752571"/>
            <a:ext cx="2461527" cy="1599576"/>
            <a:chOff x="6408817" y="-576266"/>
            <a:chExt cx="2461527" cy="1599576"/>
          </a:xfrm>
        </p:grpSpPr>
        <p:sp>
          <p:nvSpPr>
            <p:cNvPr id="41" name="圆角矩形 40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2" name="组合 41"/>
            <p:cNvGrpSpPr/>
            <p:nvPr/>
          </p:nvGrpSpPr>
          <p:grpSpPr>
            <a:xfrm>
              <a:off x="6408817" y="-576266"/>
              <a:ext cx="2461527" cy="1599576"/>
              <a:chOff x="6504129" y="1051600"/>
              <a:chExt cx="2461527" cy="1599576"/>
            </a:xfrm>
          </p:grpSpPr>
          <p:sp>
            <p:nvSpPr>
              <p:cNvPr id="43" name="文本框 4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06328" y="1912512"/>
                <a:ext cx="2459328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Thermal Cup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Coffee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grounds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350ml/500ml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Silk, UV three-dimensional relief, hot stamping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$6.8~8.5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-1459324" y="555825"/>
            <a:ext cx="8314419" cy="5746350"/>
            <a:chOff x="-1459324" y="555825"/>
            <a:chExt cx="8314419" cy="5746350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 rotWithShape="1">
            <a:blip r:embed="rId6"/>
            <a:srcRect b="7849"/>
            <a:stretch>
              <a:fillRect/>
            </a:stretch>
          </p:blipFill>
          <p:spPr>
            <a:xfrm>
              <a:off x="-1459324" y="555825"/>
              <a:ext cx="8314419" cy="5746350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75371" y="4177737"/>
              <a:ext cx="865762" cy="623858"/>
            </a:xfrm>
            <a:prstGeom prst="rect">
              <a:avLst/>
            </a:prstGeom>
          </p:spPr>
        </p:pic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5694" y="3953933"/>
              <a:ext cx="418372" cy="848452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92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80"/>
          <a:stretch>
            <a:fillRect/>
          </a:stretch>
        </p:blipFill>
        <p:spPr>
          <a:xfrm>
            <a:off x="7082573" y="5195941"/>
            <a:ext cx="1279148" cy="1161727"/>
          </a:xfrm>
          <a:prstGeom prst="rect">
            <a:avLst/>
          </a:prstGeom>
        </p:spPr>
      </p:pic>
      <p:pic>
        <p:nvPicPr>
          <p:cNvPr id="5" name="picture 3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52"/>
          <a:stretch>
            <a:fillRect/>
          </a:stretch>
        </p:blipFill>
        <p:spPr>
          <a:xfrm rot="21600000">
            <a:off x="1125352" y="5202642"/>
            <a:ext cx="1270284" cy="1146400"/>
          </a:xfrm>
          <a:prstGeom prst="rect">
            <a:avLst/>
          </a:prstGeom>
        </p:spPr>
      </p:pic>
      <p:pic>
        <p:nvPicPr>
          <p:cNvPr id="4" name="picture 16"/>
          <p:cNvPicPr>
            <a:picLocks noChangeAspect="1"/>
          </p:cNvPicPr>
          <p:nvPr/>
        </p:nvPicPr>
        <p:blipFill rotWithShape="1">
          <a:blip r:embed="rId4"/>
          <a:srcRect l="22392"/>
          <a:stretch>
            <a:fillRect/>
          </a:stretch>
        </p:blipFill>
        <p:spPr>
          <a:xfrm rot="21600000">
            <a:off x="2528355" y="5193027"/>
            <a:ext cx="1272504" cy="1147739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412127" y="2116392"/>
            <a:ext cx="11355151" cy="246238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5"/>
          <a:srcRect l="10650" r="10856"/>
          <a:stretch>
            <a:fillRect/>
          </a:stretch>
        </p:blipFill>
        <p:spPr>
          <a:xfrm>
            <a:off x="299136" y="875297"/>
            <a:ext cx="5859017" cy="4353641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 rotWithShape="1">
          <a:blip r:embed="rId6"/>
          <a:srcRect l="8998" r="52677" b="12173"/>
          <a:stretch>
            <a:fillRect/>
          </a:stretch>
        </p:blipFill>
        <p:spPr>
          <a:xfrm>
            <a:off x="7153133" y="504133"/>
            <a:ext cx="3657600" cy="4232784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7"/>
          <a:srcRect r="827" b="11110"/>
          <a:stretch>
            <a:fillRect/>
          </a:stretch>
        </p:blipFill>
        <p:spPr>
          <a:xfrm>
            <a:off x="7999272" y="5353960"/>
            <a:ext cx="1727477" cy="778736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1116488" y="5202642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2528355" y="5183293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12" name="组合 11"/>
          <p:cNvGrpSpPr/>
          <p:nvPr/>
        </p:nvGrpSpPr>
        <p:grpSpPr>
          <a:xfrm>
            <a:off x="10941394" y="436053"/>
            <a:ext cx="825884" cy="412948"/>
            <a:chOff x="10819105" y="268510"/>
            <a:chExt cx="825884" cy="412948"/>
          </a:xfrm>
        </p:grpSpPr>
        <p:pic>
          <p:nvPicPr>
            <p:cNvPr id="17" name="picture 207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11313319" y="309654"/>
              <a:ext cx="331670" cy="297168"/>
            </a:xfrm>
            <a:prstGeom prst="rect">
              <a:avLst/>
            </a:prstGeom>
          </p:spPr>
        </p:pic>
        <p:pic>
          <p:nvPicPr>
            <p:cNvPr id="22" name="图片 21" descr="环保标志"/>
            <p:cNvPicPr>
              <a:picLocks noChangeAspect="1"/>
            </p:cNvPicPr>
            <p:nvPr/>
          </p:nvPicPr>
          <p:blipFill rotWithShape="1">
            <a:blip r:embed="rId9"/>
            <a:srcRect l="78422" t="1047" b="-1"/>
            <a:stretch>
              <a:fillRect/>
            </a:stretch>
          </p:blipFill>
          <p:spPr>
            <a:xfrm>
              <a:off x="10819105" y="268510"/>
              <a:ext cx="413816" cy="412948"/>
            </a:xfrm>
            <a:prstGeom prst="rect">
              <a:avLst/>
            </a:prstGeom>
          </p:spPr>
        </p:pic>
      </p:grpSp>
      <p:sp>
        <p:nvSpPr>
          <p:cNvPr id="47" name="矩形 46"/>
          <p:cNvSpPr/>
          <p:nvPr/>
        </p:nvSpPr>
        <p:spPr>
          <a:xfrm>
            <a:off x="7082573" y="5202642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8" name="矩形 47"/>
          <p:cNvSpPr/>
          <p:nvPr/>
        </p:nvSpPr>
        <p:spPr>
          <a:xfrm>
            <a:off x="8494440" y="5183293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99136" y="267582"/>
            <a:ext cx="6153538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rtl="0" eaLnBrk="0"/>
            <a:r>
              <a:rPr lang="en-US" altLang="zh-CN" sz="40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New!</a:t>
            </a:r>
            <a:r>
              <a:rPr lang="en-US" altLang="zh-CN" sz="28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  </a:t>
            </a:r>
          </a:p>
          <a:p>
            <a:pPr marL="12700" rtl="0" eaLnBrk="0"/>
            <a:r>
              <a:rPr lang="en-US" altLang="zh-CN" sz="28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Certified sustainable items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4031607" y="4936685"/>
            <a:ext cx="2873498" cy="1599576"/>
            <a:chOff x="6408817" y="-576266"/>
            <a:chExt cx="2873498" cy="1599576"/>
          </a:xfrm>
        </p:grpSpPr>
        <p:sp>
          <p:nvSpPr>
            <p:cNvPr id="32" name="圆角矩形 31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6408817" y="-576266"/>
              <a:ext cx="2873498" cy="1599576"/>
              <a:chOff x="6504129" y="1051600"/>
              <a:chExt cx="2873498" cy="1599576"/>
            </a:xfrm>
          </p:grpSpPr>
          <p:sp>
            <p:nvSpPr>
              <p:cNvPr id="34" name="文本框 3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09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ADC-ECO-009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6506328" y="1912512"/>
                <a:ext cx="2871299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Multi-functional travel toiletry and storage bag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Recycled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25.5*9*14cm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Carving,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UV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200 pcs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$13.8~16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1" name="组合 40"/>
          <p:cNvGrpSpPr/>
          <p:nvPr/>
        </p:nvGrpSpPr>
        <p:grpSpPr>
          <a:xfrm>
            <a:off x="10125637" y="4936685"/>
            <a:ext cx="1975816" cy="1599576"/>
            <a:chOff x="6408817" y="-576266"/>
            <a:chExt cx="1975816" cy="1599576"/>
          </a:xfrm>
        </p:grpSpPr>
        <p:sp>
          <p:nvSpPr>
            <p:cNvPr id="42" name="圆角矩形 41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3" name="组合 42"/>
            <p:cNvGrpSpPr/>
            <p:nvPr/>
          </p:nvGrpSpPr>
          <p:grpSpPr>
            <a:xfrm>
              <a:off x="6408817" y="-576266"/>
              <a:ext cx="1975816" cy="1599576"/>
              <a:chOff x="6504129" y="1051600"/>
              <a:chExt cx="1975816" cy="1599576"/>
            </a:xfrm>
          </p:grpSpPr>
          <p:sp>
            <p:nvSpPr>
              <p:cNvPr id="45" name="文本框 4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9" name="文本框 48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ADC-ECO-010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6" name="文本框 55"/>
              <p:cNvSpPr txBox="1"/>
              <p:nvPr/>
            </p:nvSpPr>
            <p:spPr>
              <a:xfrm>
                <a:off x="6506328" y="1912512"/>
                <a:ext cx="1973617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Travel document handbag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Recycled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24.5*17.5*3cm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Carving,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UV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$10.3~14.5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12127" y="2116392"/>
            <a:ext cx="11355151" cy="246238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88168" y="-230678"/>
            <a:ext cx="497429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r>
              <a:rPr lang="en-US" altLang="zh-CN" sz="40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New!  </a:t>
            </a:r>
          </a:p>
          <a:p>
            <a:pPr marL="12700" rtl="0" eaLnBrk="0"/>
            <a:r>
              <a:rPr lang="en-US" altLang="zh-CN" sz="28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Certified sustainable items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16488" y="5202642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2528355" y="5166667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12" name="组合 11"/>
          <p:cNvGrpSpPr/>
          <p:nvPr/>
        </p:nvGrpSpPr>
        <p:grpSpPr>
          <a:xfrm>
            <a:off x="10941394" y="436053"/>
            <a:ext cx="825884" cy="412948"/>
            <a:chOff x="10819105" y="268510"/>
            <a:chExt cx="825884" cy="412948"/>
          </a:xfrm>
        </p:grpSpPr>
        <p:pic>
          <p:nvPicPr>
            <p:cNvPr id="17" name="picture 207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11313319" y="309654"/>
              <a:ext cx="331670" cy="297168"/>
            </a:xfrm>
            <a:prstGeom prst="rect">
              <a:avLst/>
            </a:prstGeom>
          </p:spPr>
        </p:pic>
        <p:pic>
          <p:nvPicPr>
            <p:cNvPr id="22" name="图片 21" descr="环保标志"/>
            <p:cNvPicPr>
              <a:picLocks noChangeAspect="1"/>
            </p:cNvPicPr>
            <p:nvPr/>
          </p:nvPicPr>
          <p:blipFill rotWithShape="1">
            <a:blip r:embed="rId3"/>
            <a:srcRect l="78422" t="1047" b="-1"/>
            <a:stretch>
              <a:fillRect/>
            </a:stretch>
          </p:blipFill>
          <p:spPr>
            <a:xfrm>
              <a:off x="10819105" y="268510"/>
              <a:ext cx="413816" cy="412948"/>
            </a:xfrm>
            <a:prstGeom prst="rect">
              <a:avLst/>
            </a:prstGeom>
          </p:spPr>
        </p:pic>
      </p:grpSp>
      <p:sp>
        <p:nvSpPr>
          <p:cNvPr id="47" name="矩形 46"/>
          <p:cNvSpPr/>
          <p:nvPr/>
        </p:nvSpPr>
        <p:spPr>
          <a:xfrm>
            <a:off x="7082573" y="5202642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8" name="矩形 47"/>
          <p:cNvSpPr/>
          <p:nvPr/>
        </p:nvSpPr>
        <p:spPr>
          <a:xfrm>
            <a:off x="8494440" y="5183293"/>
            <a:ext cx="1279148" cy="1157473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9" name="picture 206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72"/>
          <a:stretch>
            <a:fillRect/>
          </a:stretch>
        </p:blipFill>
        <p:spPr>
          <a:xfrm>
            <a:off x="1107552" y="5192559"/>
            <a:ext cx="1284665" cy="1139857"/>
          </a:xfrm>
          <a:prstGeom prst="rect">
            <a:avLst/>
          </a:prstGeom>
        </p:spPr>
      </p:pic>
      <p:pic>
        <p:nvPicPr>
          <p:cNvPr id="60" name="picture 22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89"/>
          <a:stretch>
            <a:fillRect/>
          </a:stretch>
        </p:blipFill>
        <p:spPr>
          <a:xfrm>
            <a:off x="7082571" y="5209185"/>
            <a:ext cx="1279149" cy="1139858"/>
          </a:xfrm>
          <a:prstGeom prst="rect">
            <a:avLst/>
          </a:prstGeom>
        </p:spPr>
      </p:pic>
      <p:pic>
        <p:nvPicPr>
          <p:cNvPr id="62" name="图片 61"/>
          <p:cNvPicPr>
            <a:picLocks noChangeAspect="1"/>
          </p:cNvPicPr>
          <p:nvPr/>
        </p:nvPicPr>
        <p:blipFill rotWithShape="1">
          <a:blip r:embed="rId6"/>
          <a:srcRect b="2859"/>
          <a:stretch>
            <a:fillRect/>
          </a:stretch>
        </p:blipFill>
        <p:spPr>
          <a:xfrm>
            <a:off x="7860340" y="697415"/>
            <a:ext cx="2439519" cy="3628465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 rotWithShape="1">
          <a:blip r:embed="rId7"/>
          <a:srcRect b="13436"/>
          <a:stretch>
            <a:fillRect/>
          </a:stretch>
        </p:blipFill>
        <p:spPr>
          <a:xfrm>
            <a:off x="1562865" y="1646712"/>
            <a:ext cx="3593903" cy="3128194"/>
          </a:xfrm>
          <a:prstGeom prst="rect">
            <a:avLst/>
          </a:prstGeom>
        </p:spPr>
      </p:pic>
      <p:pic>
        <p:nvPicPr>
          <p:cNvPr id="52" name="picture 2058"/>
          <p:cNvPicPr>
            <a:picLocks noChangeAspect="1"/>
          </p:cNvPicPr>
          <p:nvPr/>
        </p:nvPicPr>
        <p:blipFill rotWithShape="1">
          <a:blip r:embed="rId8"/>
          <a:srcRect t="6852"/>
          <a:stretch>
            <a:fillRect/>
          </a:stretch>
        </p:blipFill>
        <p:spPr>
          <a:xfrm>
            <a:off x="8676930" y="5251495"/>
            <a:ext cx="909951" cy="1054318"/>
          </a:xfrm>
          <a:prstGeom prst="rect">
            <a:avLst/>
          </a:prstGeom>
        </p:spPr>
      </p:pic>
      <p:grpSp>
        <p:nvGrpSpPr>
          <p:cNvPr id="53" name="组合 52"/>
          <p:cNvGrpSpPr/>
          <p:nvPr/>
        </p:nvGrpSpPr>
        <p:grpSpPr>
          <a:xfrm>
            <a:off x="9974282" y="4836932"/>
            <a:ext cx="2187413" cy="1599576"/>
            <a:chOff x="6408817" y="-576266"/>
            <a:chExt cx="2187413" cy="1599576"/>
          </a:xfrm>
        </p:grpSpPr>
        <p:sp>
          <p:nvSpPr>
            <p:cNvPr id="54" name="圆角矩形 53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6408817" y="-576266"/>
              <a:ext cx="2187413" cy="1599576"/>
              <a:chOff x="6504129" y="1051600"/>
              <a:chExt cx="2187413" cy="1599576"/>
            </a:xfrm>
          </p:grpSpPr>
          <p:sp>
            <p:nvSpPr>
              <p:cNvPr id="57" name="文本框 5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4" name="文本框 63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ADC-ECO-012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6506328" y="1912512"/>
                <a:ext cx="2185214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Lightweight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safe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computer bag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Recycled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30*15*43cm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Carving, UV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$20.5~26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66" name="picture 2212"/>
          <p:cNvPicPr>
            <a:picLocks noChangeAspect="1"/>
          </p:cNvPicPr>
          <p:nvPr/>
        </p:nvPicPr>
        <p:blipFill rotWithShape="1">
          <a:blip r:embed="rId9"/>
          <a:srcRect l="19498"/>
          <a:stretch>
            <a:fillRect/>
          </a:stretch>
        </p:blipFill>
        <p:spPr>
          <a:xfrm>
            <a:off x="2525901" y="5166666"/>
            <a:ext cx="1279149" cy="1157472"/>
          </a:xfrm>
          <a:prstGeom prst="rect">
            <a:avLst/>
          </a:prstGeom>
        </p:spPr>
      </p:pic>
      <p:grpSp>
        <p:nvGrpSpPr>
          <p:cNvPr id="67" name="组合 66"/>
          <p:cNvGrpSpPr/>
          <p:nvPr/>
        </p:nvGrpSpPr>
        <p:grpSpPr>
          <a:xfrm>
            <a:off x="4021136" y="4836932"/>
            <a:ext cx="1397133" cy="1599576"/>
            <a:chOff x="6408817" y="-576266"/>
            <a:chExt cx="1397133" cy="1599576"/>
          </a:xfrm>
        </p:grpSpPr>
        <p:sp>
          <p:nvSpPr>
            <p:cNvPr id="68" name="圆角矩形 67"/>
            <p:cNvSpPr/>
            <p:nvPr/>
          </p:nvSpPr>
          <p:spPr>
            <a:xfrm>
              <a:off x="6472590" y="118374"/>
              <a:ext cx="684767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69" name="组合 68"/>
            <p:cNvGrpSpPr/>
            <p:nvPr/>
          </p:nvGrpSpPr>
          <p:grpSpPr>
            <a:xfrm>
              <a:off x="6408817" y="-576266"/>
              <a:ext cx="1397133" cy="1599576"/>
              <a:chOff x="6504129" y="1051600"/>
              <a:chExt cx="1397133" cy="1599576"/>
            </a:xfrm>
          </p:grpSpPr>
          <p:sp>
            <p:nvSpPr>
              <p:cNvPr id="70" name="文本框 6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1" name="文本框 70"/>
              <p:cNvSpPr txBox="1"/>
              <p:nvPr/>
            </p:nvSpPr>
            <p:spPr>
              <a:xfrm>
                <a:off x="6519887" y="1739617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ADC-ECO-011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2" name="文本框 71"/>
              <p:cNvSpPr txBox="1"/>
              <p:nvPr/>
            </p:nvSpPr>
            <p:spPr>
              <a:xfrm>
                <a:off x="6506328" y="1912512"/>
                <a:ext cx="1394934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Laptop bag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Recycled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39*27*3.5cm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Carving, UV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$15.5~21.5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图片 4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20" b="35937"/>
          <a:stretch>
            <a:fillRect/>
          </a:stretch>
        </p:blipFill>
        <p:spPr>
          <a:xfrm>
            <a:off x="7142793" y="1348715"/>
            <a:ext cx="3139286" cy="3158087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28614" y="2975956"/>
            <a:ext cx="5114924" cy="361659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37" name="图片 36" descr="环保标志"/>
          <p:cNvPicPr>
            <a:picLocks noChangeAspect="1"/>
          </p:cNvPicPr>
          <p:nvPr/>
        </p:nvPicPr>
        <p:blipFill rotWithShape="1">
          <a:blip r:embed="rId3"/>
          <a:srcRect l="78422" t="1047" b="-1"/>
          <a:stretch>
            <a:fillRect/>
          </a:stretch>
        </p:blipFill>
        <p:spPr>
          <a:xfrm>
            <a:off x="11309613" y="6170516"/>
            <a:ext cx="413816" cy="412948"/>
          </a:xfrm>
          <a:prstGeom prst="rect">
            <a:avLst/>
          </a:prstGeom>
        </p:spPr>
      </p:pic>
      <p:sp>
        <p:nvSpPr>
          <p:cNvPr id="28" name="文本框 27"/>
          <p:cNvSpPr txBox="1"/>
          <p:nvPr/>
        </p:nvSpPr>
        <p:spPr>
          <a:xfrm>
            <a:off x="288168" y="-230678"/>
            <a:ext cx="545586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r>
              <a:rPr lang="en-US" altLang="zh-CN" sz="40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New!  </a:t>
            </a:r>
          </a:p>
          <a:p>
            <a:pPr marL="12700" eaLnBrk="0"/>
            <a:r>
              <a:rPr lang="en-US" altLang="zh-CN" sz="28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Green Power Sustainable</a:t>
            </a:r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7078365" y="4849006"/>
            <a:ext cx="3385747" cy="1065995"/>
            <a:chOff x="6389913" y="3896179"/>
            <a:chExt cx="3385747" cy="1065995"/>
          </a:xfrm>
        </p:grpSpPr>
        <p:sp>
          <p:nvSpPr>
            <p:cNvPr id="53" name="文本框 52"/>
            <p:cNvSpPr txBox="1"/>
            <p:nvPr/>
          </p:nvSpPr>
          <p:spPr>
            <a:xfrm>
              <a:off x="7104215" y="4224939"/>
              <a:ext cx="2671445" cy="7372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Product Name: F</a:t>
              </a:r>
              <a:r>
                <a: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oldable </a:t>
              </a:r>
              <a:r>
                <a: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photovoltaic charging bag</a:t>
              </a:r>
            </a:p>
            <a:p>
              <a:r>
                <a: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Material</a:t>
              </a:r>
              <a:r>
                <a: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: Single </a:t>
              </a:r>
              <a:r>
                <a: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crystal silicon</a:t>
              </a:r>
            </a:p>
            <a:p>
              <a:r>
                <a: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Power:25W-30W</a:t>
              </a:r>
              <a:endPara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r>
                <a: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MOQ: 50 pcs</a:t>
              </a:r>
            </a:p>
            <a:p>
              <a:r>
                <a: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Price: $30~35</a:t>
              </a:r>
            </a:p>
            <a:p>
              <a:r>
                <a: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The prices of the other watt models need to be negotiated</a:t>
              </a:r>
            </a:p>
          </p:txBody>
        </p:sp>
        <p:grpSp>
          <p:nvGrpSpPr>
            <p:cNvPr id="54" name="组合 53"/>
            <p:cNvGrpSpPr/>
            <p:nvPr/>
          </p:nvGrpSpPr>
          <p:grpSpPr>
            <a:xfrm>
              <a:off x="6389913" y="3896179"/>
              <a:ext cx="863920" cy="888072"/>
              <a:chOff x="6408817" y="-576266"/>
              <a:chExt cx="863920" cy="888072"/>
            </a:xfrm>
          </p:grpSpPr>
          <p:sp>
            <p:nvSpPr>
              <p:cNvPr id="55" name="圆角矩形 54"/>
              <p:cNvSpPr/>
              <p:nvPr/>
            </p:nvSpPr>
            <p:spPr>
              <a:xfrm>
                <a:off x="6472590" y="118374"/>
                <a:ext cx="684767" cy="186811"/>
              </a:xfrm>
              <a:prstGeom prst="round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CN" altLang="en-US" sz="1200" dirty="0"/>
              </a:p>
            </p:txBody>
          </p:sp>
          <p:grpSp>
            <p:nvGrpSpPr>
              <p:cNvPr id="56" name="组合 55"/>
              <p:cNvGrpSpPr/>
              <p:nvPr/>
            </p:nvGrpSpPr>
            <p:grpSpPr>
              <a:xfrm>
                <a:off x="6408817" y="-576266"/>
                <a:ext cx="863920" cy="888072"/>
                <a:chOff x="6504129" y="1051600"/>
                <a:chExt cx="863920" cy="888072"/>
              </a:xfrm>
            </p:grpSpPr>
            <p:sp>
              <p:nvSpPr>
                <p:cNvPr id="57" name="文本框 56"/>
                <p:cNvSpPr txBox="1"/>
                <p:nvPr/>
              </p:nvSpPr>
              <p:spPr>
                <a:xfrm>
                  <a:off x="6504129" y="1051600"/>
                  <a:ext cx="761034" cy="707886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rtl="0" eaLnBrk="0"/>
                  <a:endParaRPr lang="en-US" altLang="en-US" sz="1600" b="1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  <a:p>
                  <a:pPr marL="12700" rtl="0" eaLnBrk="0"/>
                  <a:r>
                    <a:rPr lang="en-US" altLang="en-US" sz="2400" b="1" dirty="0" smtClean="0">
                      <a:solidFill>
                        <a:schemeClr val="bg2">
                          <a:lumMod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</a:rPr>
                    <a:t>13</a:t>
                  </a:r>
                  <a:endParaRPr lang="en-US" altLang="en-US" sz="2400" b="1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58" name="文本框 57"/>
                <p:cNvSpPr txBox="1"/>
                <p:nvPr/>
              </p:nvSpPr>
              <p:spPr>
                <a:xfrm>
                  <a:off x="6519887" y="1739617"/>
                  <a:ext cx="848162" cy="20005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kumimoji="1" lang="en-US" altLang="zh-CN" sz="700" dirty="0" smtClean="0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</a:rPr>
                    <a:t>ADC-ECO-013</a:t>
                  </a:r>
                  <a:endParaRPr kumimoji="1" lang="zh-CN" altLang="en-US" sz="700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</p:grp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31984"/>
            <a:ext cx="5426015" cy="54260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12127" y="2116392"/>
            <a:ext cx="11355151" cy="246238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88168" y="-230678"/>
            <a:ext cx="51149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r>
              <a:rPr lang="en-US" altLang="en-US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Flash Chip </a:t>
            </a:r>
            <a:r>
              <a:rPr lang="en-US" altLang="en-US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USB</a:t>
            </a:r>
            <a:endParaRPr lang="en-US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818563" y="4924923"/>
            <a:ext cx="2101094" cy="1324570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65" name="图片 64"/>
          <p:cNvPicPr>
            <a:picLocks noChangeAspect="1"/>
          </p:cNvPicPr>
          <p:nvPr/>
        </p:nvPicPr>
        <p:blipFill rotWithShape="1">
          <a:blip r:embed="rId2"/>
          <a:srcRect r="11061"/>
          <a:stretch>
            <a:fillRect/>
          </a:stretch>
        </p:blipFill>
        <p:spPr>
          <a:xfrm>
            <a:off x="2818563" y="4945526"/>
            <a:ext cx="1985869" cy="1256823"/>
          </a:xfrm>
          <a:prstGeom prst="rect">
            <a:avLst/>
          </a:prstGeom>
        </p:spPr>
      </p:pic>
      <p:pic>
        <p:nvPicPr>
          <p:cNvPr id="66" name="图片 65"/>
          <p:cNvPicPr>
            <a:picLocks noChangeAspect="1"/>
          </p:cNvPicPr>
          <p:nvPr/>
        </p:nvPicPr>
        <p:blipFill rotWithShape="1">
          <a:blip r:embed="rId3"/>
          <a:srcRect b="6118"/>
          <a:stretch>
            <a:fillRect/>
          </a:stretch>
        </p:blipFill>
        <p:spPr>
          <a:xfrm>
            <a:off x="9066719" y="4907775"/>
            <a:ext cx="2101094" cy="1394830"/>
          </a:xfrm>
          <a:prstGeom prst="rect">
            <a:avLst/>
          </a:prstGeom>
        </p:spPr>
      </p:pic>
      <p:pic>
        <p:nvPicPr>
          <p:cNvPr id="69" name="图片 68"/>
          <p:cNvPicPr>
            <a:picLocks noChangeAspect="1"/>
          </p:cNvPicPr>
          <p:nvPr/>
        </p:nvPicPr>
        <p:blipFill rotWithShape="1">
          <a:blip r:embed="rId4"/>
          <a:srcRect l="5522" r="47636"/>
          <a:stretch>
            <a:fillRect/>
          </a:stretch>
        </p:blipFill>
        <p:spPr>
          <a:xfrm>
            <a:off x="6564177" y="328732"/>
            <a:ext cx="4418742" cy="4154583"/>
          </a:xfrm>
          <a:prstGeom prst="rect">
            <a:avLst/>
          </a:prstGeom>
        </p:spPr>
      </p:pic>
      <p:pic>
        <p:nvPicPr>
          <p:cNvPr id="70" name="图片 6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4" r="21925" b="40165"/>
          <a:stretch>
            <a:fillRect/>
          </a:stretch>
        </p:blipFill>
        <p:spPr>
          <a:xfrm>
            <a:off x="964253" y="1206187"/>
            <a:ext cx="4815565" cy="3851628"/>
          </a:xfrm>
          <a:prstGeom prst="rect">
            <a:avLst/>
          </a:prstGeom>
        </p:spPr>
      </p:pic>
      <p:sp>
        <p:nvSpPr>
          <p:cNvPr id="71" name="矩形 70"/>
          <p:cNvSpPr/>
          <p:nvPr/>
        </p:nvSpPr>
        <p:spPr>
          <a:xfrm>
            <a:off x="9126653" y="4942905"/>
            <a:ext cx="2101094" cy="1324570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22" name="组合 21"/>
          <p:cNvGrpSpPr/>
          <p:nvPr/>
        </p:nvGrpSpPr>
        <p:grpSpPr>
          <a:xfrm>
            <a:off x="621074" y="4728477"/>
            <a:ext cx="1894064" cy="1707298"/>
            <a:chOff x="6408817" y="-576266"/>
            <a:chExt cx="1894064" cy="1707298"/>
          </a:xfrm>
        </p:grpSpPr>
        <p:sp>
          <p:nvSpPr>
            <p:cNvPr id="23" name="圆角矩形 22"/>
            <p:cNvSpPr/>
            <p:nvPr/>
          </p:nvSpPr>
          <p:spPr>
            <a:xfrm>
              <a:off x="6472591" y="118374"/>
              <a:ext cx="634994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6408817" y="-576266"/>
              <a:ext cx="1894064" cy="1707298"/>
              <a:chOff x="6504129" y="1051600"/>
              <a:chExt cx="1894064" cy="1707298"/>
            </a:xfrm>
          </p:grpSpPr>
          <p:sp>
            <p:nvSpPr>
              <p:cNvPr id="25" name="文本框 2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6522074" y="1748114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ADC-ETI-001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6506328" y="1912512"/>
                <a:ext cx="1891865" cy="8463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Swivel USB Flash Drives 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with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customized Logo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metal, ABS +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metal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8/16/32GB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100PCS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$8~11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28" name="组合 27"/>
          <p:cNvGrpSpPr/>
          <p:nvPr/>
        </p:nvGrpSpPr>
        <p:grpSpPr>
          <a:xfrm>
            <a:off x="6689529" y="4728477"/>
            <a:ext cx="2001464" cy="1599576"/>
            <a:chOff x="6408817" y="-576266"/>
            <a:chExt cx="2001464" cy="1599576"/>
          </a:xfrm>
        </p:grpSpPr>
        <p:sp>
          <p:nvSpPr>
            <p:cNvPr id="29" name="圆角矩形 28"/>
            <p:cNvSpPr/>
            <p:nvPr/>
          </p:nvSpPr>
          <p:spPr>
            <a:xfrm>
              <a:off x="6472591" y="118374"/>
              <a:ext cx="634994" cy="186811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408817" y="-576266"/>
              <a:ext cx="2001464" cy="1599576"/>
              <a:chOff x="6504129" y="1051600"/>
              <a:chExt cx="2001464" cy="1599576"/>
            </a:xfrm>
          </p:grpSpPr>
          <p:sp>
            <p:nvSpPr>
              <p:cNvPr id="31" name="文本框 30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6522074" y="1748114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ADC-ETI-002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3" name="文本框 32"/>
              <p:cNvSpPr txBox="1"/>
              <p:nvPr/>
            </p:nvSpPr>
            <p:spPr>
              <a:xfrm>
                <a:off x="6506328" y="1912512"/>
                <a:ext cx="1999265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Credit Card style USB flash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plastic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16/32GB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100pcs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$10~13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/>
        </p:nvSpPr>
        <p:spPr>
          <a:xfrm flipH="1">
            <a:off x="4035495" y="4304809"/>
            <a:ext cx="7964408" cy="21234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4035495" y="-99534"/>
            <a:ext cx="51149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28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r>
              <a:rPr lang="en-US" altLang="zh-CN" sz="4400" b="1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Writing Pen </a:t>
            </a:r>
            <a:endParaRPr lang="en-US" altLang="en-US" sz="4400" b="1" dirty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2" name="组合 41"/>
          <p:cNvGrpSpPr/>
          <p:nvPr/>
        </p:nvGrpSpPr>
        <p:grpSpPr>
          <a:xfrm>
            <a:off x="370380" y="0"/>
            <a:ext cx="1315379" cy="1490832"/>
            <a:chOff x="6408817" y="-576266"/>
            <a:chExt cx="1315379" cy="1490832"/>
          </a:xfrm>
        </p:grpSpPr>
        <p:sp>
          <p:nvSpPr>
            <p:cNvPr id="43" name="圆角矩形 42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4" name="组合 43"/>
            <p:cNvGrpSpPr/>
            <p:nvPr/>
          </p:nvGrpSpPr>
          <p:grpSpPr>
            <a:xfrm>
              <a:off x="6408817" y="-576266"/>
              <a:ext cx="1315379" cy="1490832"/>
              <a:chOff x="6504129" y="1051600"/>
              <a:chExt cx="1315379" cy="1490832"/>
            </a:xfrm>
          </p:grpSpPr>
          <p:sp>
            <p:nvSpPr>
              <p:cNvPr id="45" name="文本框 4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6506328" y="1912512"/>
                <a:ext cx="1313180" cy="6299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Luxury pen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 Metal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147*15mm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9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~12.5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0" name="组合 89"/>
          <p:cNvGrpSpPr/>
          <p:nvPr/>
        </p:nvGrpSpPr>
        <p:grpSpPr>
          <a:xfrm>
            <a:off x="4072708" y="1939136"/>
            <a:ext cx="1413163" cy="1491854"/>
            <a:chOff x="6408817" y="-576266"/>
            <a:chExt cx="1413163" cy="1491854"/>
          </a:xfrm>
        </p:grpSpPr>
        <p:sp>
          <p:nvSpPr>
            <p:cNvPr id="91" name="圆角矩形 90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92" name="组合 91"/>
            <p:cNvGrpSpPr/>
            <p:nvPr/>
          </p:nvGrpSpPr>
          <p:grpSpPr>
            <a:xfrm>
              <a:off x="6408817" y="-576266"/>
              <a:ext cx="1413163" cy="1491854"/>
              <a:chOff x="6504129" y="1051600"/>
              <a:chExt cx="1413163" cy="1491854"/>
            </a:xfrm>
          </p:grpSpPr>
          <p:sp>
            <p:nvSpPr>
              <p:cNvPr id="93" name="文本框 9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4" name="文本框 93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5" name="文本框 94"/>
              <p:cNvSpPr txBox="1"/>
              <p:nvPr/>
            </p:nvSpPr>
            <p:spPr>
              <a:xfrm>
                <a:off x="6506328" y="1912512"/>
                <a:ext cx="141096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Writing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Plastic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Size:141*11mm/145*12mm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MOQ:200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$1.5~2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6" name="组合 95"/>
          <p:cNvGrpSpPr/>
          <p:nvPr/>
        </p:nvGrpSpPr>
        <p:grpSpPr>
          <a:xfrm>
            <a:off x="6133624" y="1948531"/>
            <a:ext cx="1413163" cy="1491854"/>
            <a:chOff x="6408817" y="-576266"/>
            <a:chExt cx="1413163" cy="1491854"/>
          </a:xfrm>
        </p:grpSpPr>
        <p:sp>
          <p:nvSpPr>
            <p:cNvPr id="97" name="圆角矩形 96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98" name="组合 97"/>
            <p:cNvGrpSpPr/>
            <p:nvPr/>
          </p:nvGrpSpPr>
          <p:grpSpPr>
            <a:xfrm>
              <a:off x="6408817" y="-576266"/>
              <a:ext cx="1413163" cy="1491854"/>
              <a:chOff x="6504129" y="1051600"/>
              <a:chExt cx="1413163" cy="1491854"/>
            </a:xfrm>
          </p:grpSpPr>
          <p:sp>
            <p:nvSpPr>
              <p:cNvPr id="99" name="文本框 98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0" name="文本框 99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1" name="文本框 100"/>
              <p:cNvSpPr txBox="1"/>
              <p:nvPr/>
            </p:nvSpPr>
            <p:spPr>
              <a:xfrm>
                <a:off x="6506328" y="1912512"/>
                <a:ext cx="141096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Writing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 Metal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138*12mm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2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02" name="组合 101"/>
          <p:cNvGrpSpPr/>
          <p:nvPr/>
        </p:nvGrpSpPr>
        <p:grpSpPr>
          <a:xfrm>
            <a:off x="8167061" y="1948531"/>
            <a:ext cx="1371485" cy="1599576"/>
            <a:chOff x="6408817" y="-576266"/>
            <a:chExt cx="1371485" cy="1599576"/>
          </a:xfrm>
        </p:grpSpPr>
        <p:sp>
          <p:nvSpPr>
            <p:cNvPr id="103" name="圆角矩形 102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4" name="组合 103"/>
            <p:cNvGrpSpPr/>
            <p:nvPr/>
          </p:nvGrpSpPr>
          <p:grpSpPr>
            <a:xfrm>
              <a:off x="6408817" y="-576266"/>
              <a:ext cx="1371485" cy="1599576"/>
              <a:chOff x="6504129" y="1051600"/>
              <a:chExt cx="1371485" cy="1599576"/>
            </a:xfrm>
          </p:grpSpPr>
          <p:sp>
            <p:nvSpPr>
              <p:cNvPr id="105" name="文本框 10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6" name="文本框 105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7" name="文本框 106"/>
              <p:cNvSpPr txBox="1"/>
              <p:nvPr/>
            </p:nvSpPr>
            <p:spPr>
              <a:xfrm>
                <a:off x="6506328" y="1912512"/>
                <a:ext cx="1369286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Writing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Plastic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142*10mm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pcs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.2~4.5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08" name="组合 107"/>
          <p:cNvGrpSpPr/>
          <p:nvPr/>
        </p:nvGrpSpPr>
        <p:grpSpPr>
          <a:xfrm>
            <a:off x="10168451" y="1948531"/>
            <a:ext cx="1371485" cy="1491854"/>
            <a:chOff x="6408817" y="-576266"/>
            <a:chExt cx="1371485" cy="1491854"/>
          </a:xfrm>
        </p:grpSpPr>
        <p:sp>
          <p:nvSpPr>
            <p:cNvPr id="109" name="圆角矩形 108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10" name="组合 109"/>
            <p:cNvGrpSpPr/>
            <p:nvPr/>
          </p:nvGrpSpPr>
          <p:grpSpPr>
            <a:xfrm>
              <a:off x="6408817" y="-576266"/>
              <a:ext cx="1371485" cy="1491854"/>
              <a:chOff x="6504129" y="1051600"/>
              <a:chExt cx="1371485" cy="1491854"/>
            </a:xfrm>
          </p:grpSpPr>
          <p:sp>
            <p:nvSpPr>
              <p:cNvPr id="111" name="文本框 110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12" name="文本框 111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13" name="文本框 112"/>
              <p:cNvSpPr txBox="1"/>
              <p:nvPr/>
            </p:nvSpPr>
            <p:spPr>
              <a:xfrm>
                <a:off x="6506328" y="1912512"/>
                <a:ext cx="1369286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Writing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Plastic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140*10mm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pcs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$0.7~1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35401">
            <a:off x="9141733" y="3288494"/>
            <a:ext cx="2044279" cy="3353051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 rotWithShape="1">
          <a:blip r:embed="rId3"/>
          <a:srcRect r="62574"/>
          <a:stretch>
            <a:fillRect/>
          </a:stretch>
        </p:blipFill>
        <p:spPr>
          <a:xfrm rot="1615410">
            <a:off x="-201646" y="515694"/>
            <a:ext cx="3205952" cy="6057455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485909">
            <a:off x="3620444" y="3257665"/>
            <a:ext cx="2407999" cy="3496269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57683">
            <a:off x="8012955" y="3262215"/>
            <a:ext cx="760687" cy="3329484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43116">
            <a:off x="5466489" y="3845095"/>
            <a:ext cx="2342138" cy="23421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6"/>
          <a:srcRect l="61322" r="4431" b="6961"/>
          <a:stretch>
            <a:fillRect/>
          </a:stretch>
        </p:blipFill>
        <p:spPr>
          <a:xfrm>
            <a:off x="804829" y="-225820"/>
            <a:ext cx="4110717" cy="6892502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5486802" y="4719494"/>
            <a:ext cx="652072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rtl="0" eaLnBrk="0"/>
            <a:r>
              <a:rPr lang="en-US" altLang="en-US" sz="48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Diary </a:t>
            </a:r>
            <a:r>
              <a:rPr lang="en-US" altLang="en-US" sz="48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changeable inner page</a:t>
            </a:r>
          </a:p>
        </p:txBody>
      </p:sp>
      <p:sp>
        <p:nvSpPr>
          <p:cNvPr id="33" name="矩形 32"/>
          <p:cNvSpPr/>
          <p:nvPr>
            <p:custDataLst>
              <p:tags r:id="rId1"/>
            </p:custDataLst>
          </p:nvPr>
        </p:nvSpPr>
        <p:spPr>
          <a:xfrm flipH="1">
            <a:off x="5599277" y="477098"/>
            <a:ext cx="2497090" cy="18896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 flipH="1">
            <a:off x="8222556" y="477098"/>
            <a:ext cx="2497090" cy="18896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17"/>
          <a:srcRect r="7371"/>
          <a:stretch>
            <a:fillRect/>
          </a:stretch>
        </p:blipFill>
        <p:spPr>
          <a:xfrm>
            <a:off x="5991140" y="434641"/>
            <a:ext cx="1638057" cy="1918843"/>
          </a:xfrm>
          <a:prstGeom prst="foldedCorner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18"/>
          <a:srcRect b="4737"/>
          <a:stretch>
            <a:fillRect/>
          </a:stretch>
        </p:blipFill>
        <p:spPr>
          <a:xfrm rot="1608955">
            <a:off x="8636736" y="645284"/>
            <a:ext cx="1739369" cy="1568406"/>
          </a:xfrm>
          <a:prstGeom prst="rect">
            <a:avLst/>
          </a:prstGeom>
        </p:spPr>
      </p:pic>
      <p:grpSp>
        <p:nvGrpSpPr>
          <p:cNvPr id="44" name="组合 43"/>
          <p:cNvGrpSpPr/>
          <p:nvPr>
            <p:custDataLst>
              <p:tags r:id="rId5"/>
            </p:custDataLst>
          </p:nvPr>
        </p:nvGrpSpPr>
        <p:grpSpPr>
          <a:xfrm>
            <a:off x="5735577" y="2353484"/>
            <a:ext cx="2741589" cy="1598147"/>
            <a:chOff x="6408817" y="-576266"/>
            <a:chExt cx="2741589" cy="1598147"/>
          </a:xfrm>
        </p:grpSpPr>
        <p:sp>
          <p:nvSpPr>
            <p:cNvPr id="45" name="圆角矩形 44"/>
            <p:cNvSpPr/>
            <p:nvPr>
              <p:custDataLst>
                <p:tags r:id="rId11"/>
              </p:custDataLst>
            </p:nvPr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6" name="组合 45"/>
            <p:cNvGrpSpPr/>
            <p:nvPr/>
          </p:nvGrpSpPr>
          <p:grpSpPr>
            <a:xfrm>
              <a:off x="6408817" y="-576266"/>
              <a:ext cx="2741589" cy="1598147"/>
              <a:chOff x="6504129" y="1051600"/>
              <a:chExt cx="2741589" cy="1598147"/>
            </a:xfrm>
          </p:grpSpPr>
          <p:sp>
            <p:nvSpPr>
              <p:cNvPr id="47" name="文本框 46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8" name="文本框 47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9" name="文本框 48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6506328" y="1912512"/>
                <a:ext cx="2739390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metal snap closure                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          Printed with horizontal line</a:t>
                </a:r>
              </a:p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MOQ:100 pcs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7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~12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0" name="组合 49"/>
          <p:cNvGrpSpPr/>
          <p:nvPr>
            <p:custDataLst>
              <p:tags r:id="rId6"/>
            </p:custDataLst>
          </p:nvPr>
        </p:nvGrpSpPr>
        <p:grpSpPr>
          <a:xfrm>
            <a:off x="8473029" y="2366728"/>
            <a:ext cx="2317256" cy="1491854"/>
            <a:chOff x="6408817" y="-576266"/>
            <a:chExt cx="2317256" cy="1491854"/>
          </a:xfrm>
        </p:grpSpPr>
        <p:sp>
          <p:nvSpPr>
            <p:cNvPr id="51" name="圆角矩形 50"/>
            <p:cNvSpPr/>
            <p:nvPr>
              <p:custDataLst>
                <p:tags r:id="rId7"/>
              </p:custDataLst>
            </p:nvPr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2" name="组合 51"/>
            <p:cNvGrpSpPr/>
            <p:nvPr/>
          </p:nvGrpSpPr>
          <p:grpSpPr>
            <a:xfrm>
              <a:off x="6408817" y="-576266"/>
              <a:ext cx="2317256" cy="1491854"/>
              <a:chOff x="6504129" y="1051600"/>
              <a:chExt cx="2317256" cy="1491854"/>
            </a:xfrm>
          </p:grpSpPr>
          <p:sp>
            <p:nvSpPr>
              <p:cNvPr id="53" name="文本框 5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4" name="文本框 53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5" name="文本框 5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6328" y="1912512"/>
                <a:ext cx="23150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magnet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$7~12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8470669" y="3823854"/>
            <a:ext cx="2103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This 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price is based on General version inner page 50-80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sheets. Customize 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negotiation</a:t>
            </a:r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矩形 58"/>
          <p:cNvSpPr/>
          <p:nvPr/>
        </p:nvSpPr>
        <p:spPr>
          <a:xfrm flipH="1">
            <a:off x="7755588" y="3029764"/>
            <a:ext cx="1680722" cy="166473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60" name="矩形 59"/>
          <p:cNvSpPr/>
          <p:nvPr/>
        </p:nvSpPr>
        <p:spPr>
          <a:xfrm flipH="1">
            <a:off x="9621320" y="3029764"/>
            <a:ext cx="1680722" cy="166473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444682">
            <a:off x="10295612" y="655850"/>
            <a:ext cx="1228692" cy="1220360"/>
          </a:xfrm>
          <a:prstGeom prst="rect">
            <a:avLst/>
          </a:prstGeom>
        </p:spPr>
      </p:pic>
      <p:pic>
        <p:nvPicPr>
          <p:cNvPr id="41" name="图片 40"/>
          <p:cNvPicPr>
            <a:picLocks noChangeAspect="1"/>
          </p:cNvPicPr>
          <p:nvPr/>
        </p:nvPicPr>
        <p:blipFill rotWithShape="1">
          <a:blip r:embed="rId3"/>
          <a:srcRect b="8931"/>
          <a:stretch>
            <a:fillRect/>
          </a:stretch>
        </p:blipFill>
        <p:spPr>
          <a:xfrm rot="1063996">
            <a:off x="8491179" y="6495472"/>
            <a:ext cx="4058702" cy="2428944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/>
        </p:nvPicPr>
        <p:blipFill rotWithShape="1">
          <a:blip r:embed="rId4"/>
          <a:srcRect b="5873"/>
          <a:stretch>
            <a:fillRect/>
          </a:stretch>
        </p:blipFill>
        <p:spPr>
          <a:xfrm rot="1977770">
            <a:off x="17717" y="1193579"/>
            <a:ext cx="5856482" cy="4965488"/>
          </a:xfrm>
          <a:prstGeom prst="rect">
            <a:avLst/>
          </a:prstGeom>
        </p:spPr>
      </p:pic>
      <p:sp>
        <p:nvSpPr>
          <p:cNvPr id="46" name="文本框 45"/>
          <p:cNvSpPr txBox="1"/>
          <p:nvPr/>
        </p:nvSpPr>
        <p:spPr>
          <a:xfrm>
            <a:off x="5713988" y="471406"/>
            <a:ext cx="4407745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Note pad </a:t>
            </a:r>
          </a:p>
          <a:p>
            <a:endParaRPr kumimoji="1" lang="zh-CN" altLang="en-US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1" name="矩形 60"/>
          <p:cNvSpPr/>
          <p:nvPr/>
        </p:nvSpPr>
        <p:spPr>
          <a:xfrm flipH="1">
            <a:off x="5889856" y="3029765"/>
            <a:ext cx="1680722" cy="166473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42" name="图片 41"/>
          <p:cNvPicPr>
            <a:picLocks noChangeAspect="1"/>
          </p:cNvPicPr>
          <p:nvPr/>
        </p:nvPicPr>
        <p:blipFill rotWithShape="1">
          <a:blip r:embed="rId5"/>
          <a:srcRect l="33267" r="11687" b="9170"/>
          <a:stretch>
            <a:fillRect/>
          </a:stretch>
        </p:blipFill>
        <p:spPr>
          <a:xfrm rot="20854694">
            <a:off x="7984476" y="3157450"/>
            <a:ext cx="1236012" cy="1442186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 rotWithShape="1">
          <a:blip r:embed="rId6"/>
          <a:srcRect b="15433"/>
          <a:stretch>
            <a:fillRect/>
          </a:stretch>
        </p:blipFill>
        <p:spPr>
          <a:xfrm>
            <a:off x="9787780" y="2974119"/>
            <a:ext cx="1465503" cy="1656885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 rotWithShape="1">
          <a:blip r:embed="rId7"/>
          <a:srcRect b="8930"/>
          <a:stretch>
            <a:fillRect/>
          </a:stretch>
        </p:blipFill>
        <p:spPr>
          <a:xfrm>
            <a:off x="5801611" y="3229819"/>
            <a:ext cx="1857211" cy="1241579"/>
          </a:xfrm>
          <a:prstGeom prst="rect">
            <a:avLst/>
          </a:prstGeom>
        </p:spPr>
      </p:pic>
      <p:grpSp>
        <p:nvGrpSpPr>
          <p:cNvPr id="81" name="组合 80"/>
          <p:cNvGrpSpPr/>
          <p:nvPr/>
        </p:nvGrpSpPr>
        <p:grpSpPr>
          <a:xfrm>
            <a:off x="666124" y="4758682"/>
            <a:ext cx="1530181" cy="1491854"/>
            <a:chOff x="6408817" y="-576266"/>
            <a:chExt cx="1530181" cy="1491854"/>
          </a:xfrm>
        </p:grpSpPr>
        <p:sp>
          <p:nvSpPr>
            <p:cNvPr id="82" name="圆角矩形 81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6408817" y="-576266"/>
              <a:ext cx="1530181" cy="1491854"/>
              <a:chOff x="6504129" y="1051600"/>
              <a:chExt cx="1530181" cy="1491854"/>
            </a:xfrm>
          </p:grpSpPr>
          <p:sp>
            <p:nvSpPr>
              <p:cNvPr id="84" name="文本框 8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5" name="文本框 84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6" name="文本框 85"/>
              <p:cNvSpPr txBox="1"/>
              <p:nvPr/>
            </p:nvSpPr>
            <p:spPr>
              <a:xfrm>
                <a:off x="6506328" y="1912512"/>
                <a:ext cx="1527982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Coil note pad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paper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board 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$1.6~4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7" name="组合 86"/>
          <p:cNvGrpSpPr/>
          <p:nvPr/>
        </p:nvGrpSpPr>
        <p:grpSpPr>
          <a:xfrm>
            <a:off x="5847528" y="4758682"/>
            <a:ext cx="1509689" cy="1598147"/>
            <a:chOff x="6408817" y="-576266"/>
            <a:chExt cx="1509689" cy="1598147"/>
          </a:xfrm>
        </p:grpSpPr>
        <p:sp>
          <p:nvSpPr>
            <p:cNvPr id="88" name="圆角矩形 87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9" name="组合 88"/>
            <p:cNvGrpSpPr/>
            <p:nvPr/>
          </p:nvGrpSpPr>
          <p:grpSpPr>
            <a:xfrm>
              <a:off x="6408817" y="-576266"/>
              <a:ext cx="1509689" cy="1598147"/>
              <a:chOff x="6504129" y="1051600"/>
              <a:chExt cx="1509689" cy="1598147"/>
            </a:xfrm>
          </p:grpSpPr>
          <p:sp>
            <p:nvSpPr>
              <p:cNvPr id="90" name="文本框 8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09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1" name="文本框 90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ADC-OFI-009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6506328" y="1912512"/>
                <a:ext cx="1507490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Coil note pad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paper board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Paper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1.8~4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3" name="组合 92"/>
          <p:cNvGrpSpPr/>
          <p:nvPr/>
        </p:nvGrpSpPr>
        <p:grpSpPr>
          <a:xfrm>
            <a:off x="7751377" y="4746640"/>
            <a:ext cx="1530181" cy="1599576"/>
            <a:chOff x="6408817" y="-576266"/>
            <a:chExt cx="1530181" cy="1599576"/>
          </a:xfrm>
        </p:grpSpPr>
        <p:sp>
          <p:nvSpPr>
            <p:cNvPr id="94" name="圆角矩形 93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95" name="组合 94"/>
            <p:cNvGrpSpPr/>
            <p:nvPr/>
          </p:nvGrpSpPr>
          <p:grpSpPr>
            <a:xfrm>
              <a:off x="6408817" y="-576266"/>
              <a:ext cx="1530181" cy="1599576"/>
              <a:chOff x="6504129" y="1051600"/>
              <a:chExt cx="1530181" cy="1599576"/>
            </a:xfrm>
          </p:grpSpPr>
          <p:sp>
            <p:nvSpPr>
              <p:cNvPr id="96" name="文本框 95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7" name="文本框 96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ADC-OFI-010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8" name="文本框 97"/>
              <p:cNvSpPr txBox="1"/>
              <p:nvPr/>
            </p:nvSpPr>
            <p:spPr>
              <a:xfrm>
                <a:off x="6506328" y="1912512"/>
                <a:ext cx="1527982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Coil note pad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paper board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Paper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1.6~4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9" name="组合 98"/>
          <p:cNvGrpSpPr/>
          <p:nvPr/>
        </p:nvGrpSpPr>
        <p:grpSpPr>
          <a:xfrm>
            <a:off x="9656002" y="4746640"/>
            <a:ext cx="1530181" cy="1599576"/>
            <a:chOff x="6408817" y="-576266"/>
            <a:chExt cx="1530181" cy="1599576"/>
          </a:xfrm>
        </p:grpSpPr>
        <p:sp>
          <p:nvSpPr>
            <p:cNvPr id="100" name="圆角矩形 99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1" name="组合 100"/>
            <p:cNvGrpSpPr/>
            <p:nvPr/>
          </p:nvGrpSpPr>
          <p:grpSpPr>
            <a:xfrm>
              <a:off x="6408817" y="-576266"/>
              <a:ext cx="1530181" cy="1599576"/>
              <a:chOff x="6504129" y="1051600"/>
              <a:chExt cx="1530181" cy="1599576"/>
            </a:xfrm>
          </p:grpSpPr>
          <p:sp>
            <p:nvSpPr>
              <p:cNvPr id="102" name="文本框 10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3" name="文本框 102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ADC-OFI-011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4" name="文本框 103"/>
              <p:cNvSpPr txBox="1"/>
              <p:nvPr/>
            </p:nvSpPr>
            <p:spPr>
              <a:xfrm>
                <a:off x="6506328" y="1912512"/>
                <a:ext cx="1527982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Coil note pad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paper board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Paper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1.6~4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sp>
        <p:nvSpPr>
          <p:cNvPr id="36" name="文本框 35"/>
          <p:cNvSpPr txBox="1"/>
          <p:nvPr/>
        </p:nvSpPr>
        <p:spPr>
          <a:xfrm>
            <a:off x="9636760" y="6250305"/>
            <a:ext cx="235648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None/>
            </a:pP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Above prices are for the standard version with 100 inner pages. Custom orders are negotiable.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矩形 59"/>
          <p:cNvSpPr/>
          <p:nvPr/>
        </p:nvSpPr>
        <p:spPr>
          <a:xfrm flipH="1">
            <a:off x="404988" y="3421150"/>
            <a:ext cx="5950338" cy="306805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>
            <a:off x="10445929" y="5235606"/>
            <a:ext cx="1228692" cy="1220360"/>
          </a:xfrm>
          <a:prstGeom prst="rect">
            <a:avLst/>
          </a:prstGeom>
        </p:spPr>
      </p:pic>
      <p:grpSp>
        <p:nvGrpSpPr>
          <p:cNvPr id="35" name="组合 34"/>
          <p:cNvGrpSpPr/>
          <p:nvPr/>
        </p:nvGrpSpPr>
        <p:grpSpPr>
          <a:xfrm>
            <a:off x="4221834" y="8141308"/>
            <a:ext cx="2327257" cy="1491854"/>
            <a:chOff x="6398816" y="-576266"/>
            <a:chExt cx="2327257" cy="1491854"/>
          </a:xfrm>
        </p:grpSpPr>
        <p:sp>
          <p:nvSpPr>
            <p:cNvPr id="36" name="圆角矩形 35"/>
            <p:cNvSpPr/>
            <p:nvPr/>
          </p:nvSpPr>
          <p:spPr>
            <a:xfrm>
              <a:off x="6472590" y="131620"/>
              <a:ext cx="610994" cy="173565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7" name="组合 36"/>
            <p:cNvGrpSpPr/>
            <p:nvPr/>
          </p:nvGrpSpPr>
          <p:grpSpPr>
            <a:xfrm>
              <a:off x="6398816" y="-576266"/>
              <a:ext cx="2327257" cy="1491854"/>
              <a:chOff x="6494128" y="1051600"/>
              <a:chExt cx="2327257" cy="1491854"/>
            </a:xfrm>
          </p:grpSpPr>
          <p:sp>
            <p:nvSpPr>
              <p:cNvPr id="38" name="文本框 37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9" name="文本框 38"/>
              <p:cNvSpPr txBox="1"/>
              <p:nvPr/>
            </p:nvSpPr>
            <p:spPr>
              <a:xfrm>
                <a:off x="6494128" y="1746240"/>
                <a:ext cx="758541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0" name="文本框 39"/>
              <p:cNvSpPr txBox="1"/>
              <p:nvPr/>
            </p:nvSpPr>
            <p:spPr>
              <a:xfrm>
                <a:off x="6506328" y="1912512"/>
                <a:ext cx="23150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magnet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</a:t>
                </a: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41" name="图片 40"/>
          <p:cNvPicPr>
            <a:picLocks noChangeAspect="1"/>
          </p:cNvPicPr>
          <p:nvPr/>
        </p:nvPicPr>
        <p:blipFill rotWithShape="1">
          <a:blip r:embed="rId3"/>
          <a:srcRect b="8931"/>
          <a:stretch>
            <a:fillRect/>
          </a:stretch>
        </p:blipFill>
        <p:spPr>
          <a:xfrm rot="1063996">
            <a:off x="117125" y="7311143"/>
            <a:ext cx="4058702" cy="2428944"/>
          </a:xfrm>
          <a:prstGeom prst="rect">
            <a:avLst/>
          </a:prstGeom>
        </p:spPr>
      </p:pic>
      <p:grpSp>
        <p:nvGrpSpPr>
          <p:cNvPr id="63" name="组合 62"/>
          <p:cNvGrpSpPr/>
          <p:nvPr/>
        </p:nvGrpSpPr>
        <p:grpSpPr>
          <a:xfrm>
            <a:off x="8484864" y="-2444132"/>
            <a:ext cx="758541" cy="200055"/>
            <a:chOff x="6398816" y="118374"/>
            <a:chExt cx="758541" cy="200055"/>
          </a:xfrm>
        </p:grpSpPr>
        <p:sp>
          <p:nvSpPr>
            <p:cNvPr id="64" name="圆角矩形 63"/>
            <p:cNvSpPr/>
            <p:nvPr/>
          </p:nvSpPr>
          <p:spPr>
            <a:xfrm>
              <a:off x="6472590" y="131620"/>
              <a:ext cx="610994" cy="173565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sp>
          <p:nvSpPr>
            <p:cNvPr id="67" name="文本框 66"/>
            <p:cNvSpPr txBox="1"/>
            <p:nvPr/>
          </p:nvSpPr>
          <p:spPr>
            <a:xfrm>
              <a:off x="6398816" y="118374"/>
              <a:ext cx="75854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zh-CN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ADC-OFI-005</a:t>
              </a:r>
              <a:endParaRPr kumimoji="1" lang="zh-CN" altLang="en-US" sz="7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71" name="文本框 70"/>
          <p:cNvSpPr txBox="1"/>
          <p:nvPr/>
        </p:nvSpPr>
        <p:spPr>
          <a:xfrm>
            <a:off x="347966" y="279511"/>
            <a:ext cx="653231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Notebook hard cover with elastic strap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2" name="图片 71"/>
          <p:cNvPicPr>
            <a:picLocks noChangeAspect="1"/>
          </p:cNvPicPr>
          <p:nvPr/>
        </p:nvPicPr>
        <p:blipFill rotWithShape="1">
          <a:blip r:embed="rId4"/>
          <a:srcRect r="13065" b="3227"/>
          <a:stretch>
            <a:fillRect/>
          </a:stretch>
        </p:blipFill>
        <p:spPr>
          <a:xfrm rot="1126555">
            <a:off x="-3052889" y="8335929"/>
            <a:ext cx="2140013" cy="1724612"/>
          </a:xfrm>
          <a:prstGeom prst="rect">
            <a:avLst/>
          </a:prstGeom>
        </p:spPr>
      </p:pic>
      <p:pic>
        <p:nvPicPr>
          <p:cNvPr id="73" name="图片 72"/>
          <p:cNvPicPr>
            <a:picLocks noChangeAspect="1"/>
          </p:cNvPicPr>
          <p:nvPr/>
        </p:nvPicPr>
        <p:blipFill rotWithShape="1">
          <a:blip r:embed="rId5"/>
          <a:srcRect r="30202" b="9193"/>
          <a:stretch>
            <a:fillRect/>
          </a:stretch>
        </p:blipFill>
        <p:spPr>
          <a:xfrm rot="21319094">
            <a:off x="-1731237" y="974936"/>
            <a:ext cx="7864799" cy="5755489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6"/>
          <a:srcRect b="7699"/>
          <a:stretch>
            <a:fillRect/>
          </a:stretch>
        </p:blipFill>
        <p:spPr>
          <a:xfrm rot="20785854">
            <a:off x="5326179" y="7625436"/>
            <a:ext cx="3698369" cy="2652401"/>
          </a:xfrm>
          <a:prstGeom prst="rect">
            <a:avLst/>
          </a:prstGeom>
        </p:spPr>
      </p:pic>
      <p:sp>
        <p:nvSpPr>
          <p:cNvPr id="85" name="矩形 84"/>
          <p:cNvSpPr/>
          <p:nvPr/>
        </p:nvSpPr>
        <p:spPr>
          <a:xfrm flipH="1">
            <a:off x="4380732" y="-1956941"/>
            <a:ext cx="2168359" cy="166473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75" name="组合 74"/>
          <p:cNvGrpSpPr/>
          <p:nvPr/>
        </p:nvGrpSpPr>
        <p:grpSpPr>
          <a:xfrm>
            <a:off x="9491365" y="555853"/>
            <a:ext cx="2043663" cy="1275831"/>
            <a:chOff x="6572258" y="3488813"/>
            <a:chExt cx="5024593" cy="3222150"/>
          </a:xfrm>
        </p:grpSpPr>
        <p:pic>
          <p:nvPicPr>
            <p:cNvPr id="76" name="图片 75"/>
            <p:cNvPicPr>
              <a:picLocks noChangeAspect="1"/>
            </p:cNvPicPr>
            <p:nvPr/>
          </p:nvPicPr>
          <p:blipFill rotWithShape="1">
            <a:blip r:embed="rId7"/>
            <a:srcRect l="13756" r="31161" b="4469"/>
            <a:stretch>
              <a:fillRect/>
            </a:stretch>
          </p:blipFill>
          <p:spPr>
            <a:xfrm rot="616835">
              <a:off x="8433668" y="3865500"/>
              <a:ext cx="2902399" cy="2831476"/>
            </a:xfrm>
            <a:prstGeom prst="rect">
              <a:avLst/>
            </a:prstGeom>
          </p:spPr>
        </p:pic>
        <p:grpSp>
          <p:nvGrpSpPr>
            <p:cNvPr id="77" name="组合 76"/>
            <p:cNvGrpSpPr/>
            <p:nvPr/>
          </p:nvGrpSpPr>
          <p:grpSpPr>
            <a:xfrm>
              <a:off x="6572258" y="3488813"/>
              <a:ext cx="5024593" cy="3222150"/>
              <a:chOff x="8074872" y="3358723"/>
              <a:chExt cx="5024593" cy="3222150"/>
            </a:xfrm>
          </p:grpSpPr>
          <p:pic>
            <p:nvPicPr>
              <p:cNvPr id="78" name="图片 77"/>
              <p:cNvPicPr>
                <a:picLocks noChangeAspect="1"/>
              </p:cNvPicPr>
              <p:nvPr/>
            </p:nvPicPr>
            <p:blipFill rotWithShape="1">
              <a:blip r:embed="rId8"/>
              <a:srcRect l="26076" r="18843" b="4580"/>
              <a:stretch>
                <a:fillRect/>
              </a:stretch>
            </p:blipFill>
            <p:spPr>
              <a:xfrm rot="578764">
                <a:off x="10081908" y="3640423"/>
                <a:ext cx="3017557" cy="2940450"/>
              </a:xfrm>
              <a:prstGeom prst="rect">
                <a:avLst/>
              </a:prstGeom>
            </p:spPr>
          </p:pic>
          <p:pic>
            <p:nvPicPr>
              <p:cNvPr id="79" name="图片 78"/>
              <p:cNvPicPr>
                <a:picLocks noChangeAspect="1"/>
              </p:cNvPicPr>
              <p:nvPr/>
            </p:nvPicPr>
            <p:blipFill rotWithShape="1">
              <a:blip r:embed="rId9"/>
              <a:srcRect r="19841" b="1876"/>
              <a:stretch>
                <a:fillRect/>
              </a:stretch>
            </p:blipFill>
            <p:spPr>
              <a:xfrm rot="627388">
                <a:off x="8074872" y="3358723"/>
                <a:ext cx="4439898" cy="3057168"/>
              </a:xfrm>
              <a:prstGeom prst="rect">
                <a:avLst/>
              </a:prstGeom>
            </p:spPr>
          </p:pic>
        </p:grpSp>
      </p:grpSp>
      <p:grpSp>
        <p:nvGrpSpPr>
          <p:cNvPr id="80" name="组合 79"/>
          <p:cNvGrpSpPr/>
          <p:nvPr/>
        </p:nvGrpSpPr>
        <p:grpSpPr>
          <a:xfrm>
            <a:off x="9558640" y="2695719"/>
            <a:ext cx="1900938" cy="1158143"/>
            <a:chOff x="-252746" y="7069061"/>
            <a:chExt cx="3677860" cy="2240728"/>
          </a:xfrm>
        </p:grpSpPr>
        <p:pic>
          <p:nvPicPr>
            <p:cNvPr id="81" name="图片 80"/>
            <p:cNvPicPr>
              <a:picLocks noChangeAspect="1"/>
            </p:cNvPicPr>
            <p:nvPr/>
          </p:nvPicPr>
          <p:blipFill rotWithShape="1">
            <a:blip r:embed="rId10"/>
            <a:srcRect b="10625"/>
            <a:stretch>
              <a:fillRect/>
            </a:stretch>
          </p:blipFill>
          <p:spPr>
            <a:xfrm>
              <a:off x="-252746" y="7069061"/>
              <a:ext cx="3058031" cy="2045554"/>
            </a:xfrm>
            <a:prstGeom prst="rect">
              <a:avLst/>
            </a:prstGeom>
          </p:spPr>
        </p:pic>
        <p:grpSp>
          <p:nvGrpSpPr>
            <p:cNvPr id="82" name="组合 81"/>
            <p:cNvGrpSpPr/>
            <p:nvPr/>
          </p:nvGrpSpPr>
          <p:grpSpPr>
            <a:xfrm>
              <a:off x="143098" y="7069061"/>
              <a:ext cx="3282016" cy="2240728"/>
              <a:chOff x="143098" y="7069061"/>
              <a:chExt cx="3282016" cy="2240728"/>
            </a:xfrm>
          </p:grpSpPr>
          <p:pic>
            <p:nvPicPr>
              <p:cNvPr id="83" name="图片 82"/>
              <p:cNvPicPr>
                <a:picLocks noChangeAspect="1"/>
              </p:cNvPicPr>
              <p:nvPr/>
            </p:nvPicPr>
            <p:blipFill rotWithShape="1">
              <a:blip r:embed="rId11"/>
              <a:srcRect b="10735"/>
              <a:stretch>
                <a:fillRect/>
              </a:stretch>
            </p:blipFill>
            <p:spPr>
              <a:xfrm>
                <a:off x="143098" y="7069061"/>
                <a:ext cx="3214025" cy="2147269"/>
              </a:xfrm>
              <a:prstGeom prst="rect">
                <a:avLst/>
              </a:prstGeom>
            </p:spPr>
          </p:pic>
          <p:pic>
            <p:nvPicPr>
              <p:cNvPr id="84" name="图片 83"/>
              <p:cNvPicPr>
                <a:picLocks noChangeAspect="1"/>
              </p:cNvPicPr>
              <p:nvPr/>
            </p:nvPicPr>
            <p:blipFill rotWithShape="1">
              <a:blip r:embed="rId12"/>
              <a:srcRect r="1515" b="4593"/>
              <a:stretch>
                <a:fillRect/>
              </a:stretch>
            </p:blipFill>
            <p:spPr>
              <a:xfrm rot="21071606">
                <a:off x="1014708" y="7331025"/>
                <a:ext cx="2410406" cy="1978764"/>
              </a:xfrm>
              <a:prstGeom prst="rect">
                <a:avLst/>
              </a:prstGeom>
            </p:spPr>
          </p:pic>
        </p:grpSp>
      </p:grpSp>
      <p:sp>
        <p:nvSpPr>
          <p:cNvPr id="87" name="矩形 86"/>
          <p:cNvSpPr/>
          <p:nvPr/>
        </p:nvSpPr>
        <p:spPr>
          <a:xfrm>
            <a:off x="9586996" y="368155"/>
            <a:ext cx="2101094" cy="1766137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9586996" y="2420884"/>
            <a:ext cx="2101094" cy="1767039"/>
          </a:xfrm>
          <a:prstGeom prst="rect">
            <a:avLst/>
          </a:prstGeom>
          <a:noFill/>
          <a:ln w="158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43" name="组合 42"/>
          <p:cNvGrpSpPr/>
          <p:nvPr/>
        </p:nvGrpSpPr>
        <p:grpSpPr>
          <a:xfrm>
            <a:off x="7176843" y="634939"/>
            <a:ext cx="2552897" cy="1599576"/>
            <a:chOff x="6408817" y="-576266"/>
            <a:chExt cx="2552897" cy="1599576"/>
          </a:xfrm>
        </p:grpSpPr>
        <p:sp>
          <p:nvSpPr>
            <p:cNvPr id="44" name="圆角矩形 43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5" name="组合 44"/>
            <p:cNvGrpSpPr/>
            <p:nvPr/>
          </p:nvGrpSpPr>
          <p:grpSpPr>
            <a:xfrm>
              <a:off x="6408817" y="-576266"/>
              <a:ext cx="2552897" cy="1599576"/>
              <a:chOff x="6504129" y="1051600"/>
              <a:chExt cx="2552897" cy="1599576"/>
            </a:xfrm>
          </p:grpSpPr>
          <p:sp>
            <p:nvSpPr>
              <p:cNvPr id="46" name="文本框 45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ADC-OFI-012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6506328" y="1912512"/>
                <a:ext cx="2550698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Notebook with strap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elastic strap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Paper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4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~6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5" name="组合 54"/>
          <p:cNvGrpSpPr/>
          <p:nvPr/>
        </p:nvGrpSpPr>
        <p:grpSpPr>
          <a:xfrm>
            <a:off x="7179896" y="2696069"/>
            <a:ext cx="2552897" cy="1491854"/>
            <a:chOff x="6408817" y="-576266"/>
            <a:chExt cx="2552897" cy="1491854"/>
          </a:xfrm>
        </p:grpSpPr>
        <p:sp>
          <p:nvSpPr>
            <p:cNvPr id="56" name="圆角矩形 55"/>
            <p:cNvSpPr/>
            <p:nvPr/>
          </p:nvSpPr>
          <p:spPr>
            <a:xfrm>
              <a:off x="6472591" y="128251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6408817" y="-576266"/>
              <a:ext cx="2552897" cy="1491854"/>
              <a:chOff x="6504129" y="1051600"/>
              <a:chExt cx="2552897" cy="1491854"/>
            </a:xfrm>
          </p:grpSpPr>
          <p:sp>
            <p:nvSpPr>
              <p:cNvPr id="58" name="文本框 57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9" name="文本框 58"/>
              <p:cNvSpPr txBox="1"/>
              <p:nvPr/>
            </p:nvSpPr>
            <p:spPr>
              <a:xfrm>
                <a:off x="6533507" y="1759472"/>
                <a:ext cx="848162" cy="2000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ADC-OFI-013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1" name="文本框 60"/>
              <p:cNvSpPr txBox="1"/>
              <p:nvPr/>
            </p:nvSpPr>
            <p:spPr>
              <a:xfrm>
                <a:off x="6506328" y="1912512"/>
                <a:ext cx="2550698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Notebook with strap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elastic strap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</a:t>
                </a:r>
                <a:r>
                  <a:rPr lang="en-US" altLang="zh-CN" sz="700" dirty="0" err="1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Woodfree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         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$4~6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sp>
        <p:nvSpPr>
          <p:cNvPr id="47" name="文本框 46"/>
          <p:cNvSpPr txBox="1"/>
          <p:nvPr/>
        </p:nvSpPr>
        <p:spPr>
          <a:xfrm>
            <a:off x="7175500" y="4170680"/>
            <a:ext cx="2252980" cy="691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This 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price is based on General version inner page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100 sheets.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Custom orders are negotiable.</a:t>
            </a:r>
            <a:endParaRPr lang="en-US" altLang="zh-CN" sz="700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en-US" altLang="zh-CN" sz="700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5581716" y="-2071"/>
            <a:ext cx="6610283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0" name="文本框 89"/>
          <p:cNvSpPr txBox="1"/>
          <p:nvPr/>
        </p:nvSpPr>
        <p:spPr>
          <a:xfrm>
            <a:off x="5916877" y="311008"/>
            <a:ext cx="7742418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Folder</a:t>
            </a:r>
            <a:endParaRPr lang="en-US" altLang="zh-CN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94" name="图片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0940" y="8784478"/>
            <a:ext cx="3222773" cy="1782810"/>
          </a:xfrm>
          <a:prstGeom prst="foldedCorner">
            <a:avLst>
              <a:gd name="adj" fmla="val 22262"/>
            </a:avLst>
          </a:prstGeom>
        </p:spPr>
      </p:pic>
      <p:grpSp>
        <p:nvGrpSpPr>
          <p:cNvPr id="47" name="组合 46"/>
          <p:cNvGrpSpPr/>
          <p:nvPr/>
        </p:nvGrpSpPr>
        <p:grpSpPr>
          <a:xfrm>
            <a:off x="6019333" y="1299355"/>
            <a:ext cx="3119114" cy="984885"/>
            <a:chOff x="6408817" y="-576266"/>
            <a:chExt cx="3119114" cy="984885"/>
          </a:xfrm>
        </p:grpSpPr>
        <p:sp>
          <p:nvSpPr>
            <p:cNvPr id="48" name="圆角矩形 47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9" name="组合 48"/>
            <p:cNvGrpSpPr/>
            <p:nvPr/>
          </p:nvGrpSpPr>
          <p:grpSpPr>
            <a:xfrm>
              <a:off x="6408817" y="-576266"/>
              <a:ext cx="3119114" cy="984885"/>
              <a:chOff x="6504129" y="1051600"/>
              <a:chExt cx="3119114" cy="984885"/>
            </a:xfrm>
          </p:grpSpPr>
          <p:sp>
            <p:nvSpPr>
              <p:cNvPr id="50" name="文本框 4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1" name="文本框 50"/>
              <p:cNvSpPr txBox="1"/>
              <p:nvPr/>
            </p:nvSpPr>
            <p:spPr>
              <a:xfrm>
                <a:off x="6506599" y="1759485"/>
                <a:ext cx="758541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ADC-OFI-014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2" name="文本框 51"/>
              <p:cNvSpPr txBox="1"/>
              <p:nvPr/>
            </p:nvSpPr>
            <p:spPr>
              <a:xfrm>
                <a:off x="7223227" y="1405543"/>
                <a:ext cx="2400016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Folder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350gsm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Copperplate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A4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                                                                    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300 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~1.8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04" name="组合 103"/>
          <p:cNvGrpSpPr/>
          <p:nvPr/>
        </p:nvGrpSpPr>
        <p:grpSpPr>
          <a:xfrm>
            <a:off x="11217214" y="-3666180"/>
            <a:ext cx="3044156" cy="984885"/>
            <a:chOff x="6398816" y="-576266"/>
            <a:chExt cx="3044156" cy="984885"/>
          </a:xfrm>
        </p:grpSpPr>
        <p:sp>
          <p:nvSpPr>
            <p:cNvPr id="105" name="圆角矩形 104"/>
            <p:cNvSpPr/>
            <p:nvPr/>
          </p:nvSpPr>
          <p:spPr>
            <a:xfrm>
              <a:off x="6472590" y="131620"/>
              <a:ext cx="610994" cy="173565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6" name="组合 105"/>
            <p:cNvGrpSpPr/>
            <p:nvPr/>
          </p:nvGrpSpPr>
          <p:grpSpPr>
            <a:xfrm>
              <a:off x="6398816" y="-576266"/>
              <a:ext cx="3044156" cy="984885"/>
              <a:chOff x="6494128" y="1051600"/>
              <a:chExt cx="3044156" cy="984885"/>
            </a:xfrm>
          </p:grpSpPr>
          <p:sp>
            <p:nvSpPr>
              <p:cNvPr id="107" name="文本框 10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6494128" y="1746240"/>
                <a:ext cx="758541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9" name="文本框 108"/>
              <p:cNvSpPr txBox="1"/>
              <p:nvPr/>
            </p:nvSpPr>
            <p:spPr>
              <a:xfrm>
                <a:off x="7223227" y="1405543"/>
                <a:ext cx="23150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magnet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</a:t>
                </a: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307571" y="1534492"/>
            <a:ext cx="1228692" cy="122036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106" y="3506160"/>
            <a:ext cx="4908555" cy="2760717"/>
          </a:xfrm>
          <a:prstGeom prst="foldedCorner">
            <a:avLst>
              <a:gd name="adj" fmla="val 26898"/>
            </a:avLst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6168" b="4432"/>
          <a:stretch>
            <a:fillRect/>
          </a:stretch>
        </p:blipFill>
        <p:spPr>
          <a:xfrm>
            <a:off x="677011" y="364713"/>
            <a:ext cx="4170183" cy="2800254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1" t="4716" r="2268" b="7931"/>
          <a:stretch>
            <a:fillRect/>
          </a:stretch>
        </p:blipFill>
        <p:spPr>
          <a:xfrm rot="155622">
            <a:off x="506370" y="4116683"/>
            <a:ext cx="3984769" cy="2061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5581716" y="-2071"/>
            <a:ext cx="6610283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0" name="文本框 89"/>
          <p:cNvSpPr txBox="1"/>
          <p:nvPr/>
        </p:nvSpPr>
        <p:spPr>
          <a:xfrm>
            <a:off x="5916877" y="311008"/>
            <a:ext cx="7742418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T-Shirt Round Neck </a:t>
            </a:r>
          </a:p>
        </p:txBody>
      </p:sp>
      <p:pic>
        <p:nvPicPr>
          <p:cNvPr id="91" name="图片 90"/>
          <p:cNvPicPr>
            <a:picLocks noChangeAspect="1"/>
          </p:cNvPicPr>
          <p:nvPr/>
        </p:nvPicPr>
        <p:blipFill rotWithShape="1">
          <a:blip r:embed="rId2"/>
          <a:srcRect t="1" r="46172" b="-5936"/>
          <a:stretch>
            <a:fillRect/>
          </a:stretch>
        </p:blipFill>
        <p:spPr>
          <a:xfrm>
            <a:off x="7939750" y="3924000"/>
            <a:ext cx="2227477" cy="2185768"/>
          </a:xfrm>
          <a:prstGeom prst="foldedCorner">
            <a:avLst>
              <a:gd name="adj" fmla="val 29782"/>
            </a:avLst>
          </a:prstGeom>
        </p:spPr>
      </p:pic>
      <p:pic>
        <p:nvPicPr>
          <p:cNvPr id="93" name="图片 92"/>
          <p:cNvPicPr>
            <a:picLocks noChangeAspect="1"/>
          </p:cNvPicPr>
          <p:nvPr/>
        </p:nvPicPr>
        <p:blipFill rotWithShape="1">
          <a:blip r:embed="rId3"/>
          <a:srcRect r="49044"/>
          <a:stretch>
            <a:fillRect/>
          </a:stretch>
        </p:blipFill>
        <p:spPr>
          <a:xfrm>
            <a:off x="9861860" y="3644242"/>
            <a:ext cx="2016551" cy="2871486"/>
          </a:xfrm>
          <a:prstGeom prst="foldedCorner">
            <a:avLst>
              <a:gd name="adj" fmla="val 16098"/>
            </a:avLst>
          </a:prstGeom>
        </p:spPr>
      </p:pic>
      <p:pic>
        <p:nvPicPr>
          <p:cNvPr id="94" name="图片 9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0940" y="8784478"/>
            <a:ext cx="3222773" cy="1782810"/>
          </a:xfrm>
          <a:prstGeom prst="foldedCorner">
            <a:avLst>
              <a:gd name="adj" fmla="val 22262"/>
            </a:avLst>
          </a:prstGeom>
        </p:spPr>
      </p:pic>
      <p:pic>
        <p:nvPicPr>
          <p:cNvPr id="95" name="图片 94"/>
          <p:cNvPicPr>
            <a:picLocks noChangeAspect="1"/>
          </p:cNvPicPr>
          <p:nvPr/>
        </p:nvPicPr>
        <p:blipFill rotWithShape="1">
          <a:blip r:embed="rId5"/>
          <a:srcRect l="3337" t="-340" r="47878" b="340"/>
          <a:stretch>
            <a:fillRect/>
          </a:stretch>
        </p:blipFill>
        <p:spPr>
          <a:xfrm>
            <a:off x="5753306" y="3799053"/>
            <a:ext cx="2227477" cy="2435662"/>
          </a:xfrm>
          <a:prstGeom prst="foldedCorner">
            <a:avLst>
              <a:gd name="adj" fmla="val 0"/>
            </a:avLst>
          </a:prstGeom>
        </p:spPr>
      </p:pic>
      <p:pic>
        <p:nvPicPr>
          <p:cNvPr id="97" name="图片 96"/>
          <p:cNvPicPr>
            <a:picLocks noChangeAspect="1"/>
          </p:cNvPicPr>
          <p:nvPr/>
        </p:nvPicPr>
        <p:blipFill rotWithShape="1">
          <a:blip r:embed="rId6"/>
          <a:srcRect r="49175"/>
          <a:stretch>
            <a:fillRect/>
          </a:stretch>
        </p:blipFill>
        <p:spPr>
          <a:xfrm>
            <a:off x="521690" y="947910"/>
            <a:ext cx="4838265" cy="4960108"/>
          </a:xfrm>
          <a:prstGeom prst="rect">
            <a:avLst/>
          </a:prstGeom>
        </p:spPr>
      </p:pic>
      <p:grpSp>
        <p:nvGrpSpPr>
          <p:cNvPr id="47" name="组合 46"/>
          <p:cNvGrpSpPr/>
          <p:nvPr/>
        </p:nvGrpSpPr>
        <p:grpSpPr>
          <a:xfrm>
            <a:off x="6019333" y="1299355"/>
            <a:ext cx="4808679" cy="1092607"/>
            <a:chOff x="6408817" y="-576266"/>
            <a:chExt cx="4808679" cy="1092607"/>
          </a:xfrm>
        </p:grpSpPr>
        <p:sp>
          <p:nvSpPr>
            <p:cNvPr id="48" name="圆角矩形 47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9" name="组合 48"/>
            <p:cNvGrpSpPr/>
            <p:nvPr/>
          </p:nvGrpSpPr>
          <p:grpSpPr>
            <a:xfrm>
              <a:off x="6408817" y="-576266"/>
              <a:ext cx="4808679" cy="1092607"/>
              <a:chOff x="6504129" y="1051600"/>
              <a:chExt cx="4808679" cy="1092607"/>
            </a:xfrm>
          </p:grpSpPr>
          <p:sp>
            <p:nvSpPr>
              <p:cNvPr id="50" name="文本框 4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1" name="文本框 50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2" name="文本框 51"/>
              <p:cNvSpPr txBox="1"/>
              <p:nvPr/>
            </p:nvSpPr>
            <p:spPr>
              <a:xfrm>
                <a:off x="7223227" y="1405543"/>
                <a:ext cx="408958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Round Neck T-Shirt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Cotton/Poly cotton knitted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$5.5~8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04" name="组合 103"/>
          <p:cNvGrpSpPr/>
          <p:nvPr/>
        </p:nvGrpSpPr>
        <p:grpSpPr>
          <a:xfrm>
            <a:off x="11217214" y="-3666180"/>
            <a:ext cx="3044156" cy="984885"/>
            <a:chOff x="6398816" y="-576266"/>
            <a:chExt cx="3044156" cy="984885"/>
          </a:xfrm>
        </p:grpSpPr>
        <p:sp>
          <p:nvSpPr>
            <p:cNvPr id="105" name="圆角矩形 104"/>
            <p:cNvSpPr/>
            <p:nvPr/>
          </p:nvSpPr>
          <p:spPr>
            <a:xfrm>
              <a:off x="6472590" y="131620"/>
              <a:ext cx="610994" cy="173565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6" name="组合 105"/>
            <p:cNvGrpSpPr/>
            <p:nvPr/>
          </p:nvGrpSpPr>
          <p:grpSpPr>
            <a:xfrm>
              <a:off x="6398816" y="-576266"/>
              <a:ext cx="3044156" cy="984885"/>
              <a:chOff x="6494128" y="1051600"/>
              <a:chExt cx="3044156" cy="984885"/>
            </a:xfrm>
          </p:grpSpPr>
          <p:sp>
            <p:nvSpPr>
              <p:cNvPr id="107" name="文本框 10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6494128" y="1746240"/>
                <a:ext cx="758541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9" name="文本框 108"/>
              <p:cNvSpPr txBox="1"/>
              <p:nvPr/>
            </p:nvSpPr>
            <p:spPr>
              <a:xfrm>
                <a:off x="7223227" y="1405543"/>
                <a:ext cx="23150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magnet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</a:t>
                </a: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7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307571" y="1534492"/>
            <a:ext cx="1228692" cy="122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5581716" y="-2071"/>
            <a:ext cx="6610283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402343" y="652506"/>
            <a:ext cx="1228692" cy="1220360"/>
          </a:xfrm>
          <a:prstGeom prst="rect">
            <a:avLst/>
          </a:prstGeom>
        </p:spPr>
      </p:pic>
      <p:pic>
        <p:nvPicPr>
          <p:cNvPr id="110" name="图片 109"/>
          <p:cNvPicPr>
            <a:picLocks noChangeAspect="1"/>
          </p:cNvPicPr>
          <p:nvPr/>
        </p:nvPicPr>
        <p:blipFill rotWithShape="1">
          <a:blip r:embed="rId3"/>
          <a:srcRect r="51736"/>
          <a:stretch>
            <a:fillRect/>
          </a:stretch>
        </p:blipFill>
        <p:spPr>
          <a:xfrm>
            <a:off x="8026824" y="3693356"/>
            <a:ext cx="1989578" cy="2743543"/>
          </a:xfrm>
          <a:prstGeom prst="foldedCorner">
            <a:avLst>
              <a:gd name="adj" fmla="val 22580"/>
            </a:avLst>
          </a:prstGeom>
        </p:spPr>
      </p:pic>
      <p:pic>
        <p:nvPicPr>
          <p:cNvPr id="112" name="图片 1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745" y="1078556"/>
            <a:ext cx="4472503" cy="5068216"/>
          </a:xfrm>
          <a:prstGeom prst="foldedCorner">
            <a:avLst/>
          </a:prstGeom>
        </p:spPr>
      </p:pic>
      <p:pic>
        <p:nvPicPr>
          <p:cNvPr id="114" name="图片 1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7184" y="3910258"/>
            <a:ext cx="1989578" cy="2309740"/>
          </a:xfrm>
          <a:prstGeom prst="foldedCorner">
            <a:avLst/>
          </a:prstGeom>
        </p:spPr>
      </p:pic>
      <p:pic>
        <p:nvPicPr>
          <p:cNvPr id="115" name="图片 114"/>
          <p:cNvPicPr>
            <a:picLocks noChangeAspect="1"/>
          </p:cNvPicPr>
          <p:nvPr/>
        </p:nvPicPr>
        <p:blipFill rotWithShape="1">
          <a:blip r:embed="rId6"/>
          <a:srcRect r="48841"/>
          <a:stretch>
            <a:fillRect/>
          </a:stretch>
        </p:blipFill>
        <p:spPr>
          <a:xfrm>
            <a:off x="5920005" y="3810301"/>
            <a:ext cx="2237748" cy="2509652"/>
          </a:xfrm>
          <a:prstGeom prst="foldedCorner">
            <a:avLst>
              <a:gd name="adj" fmla="val 23849"/>
            </a:avLst>
          </a:prstGeom>
        </p:spPr>
      </p:pic>
      <p:sp>
        <p:nvSpPr>
          <p:cNvPr id="117" name="文本框 116"/>
          <p:cNvSpPr txBox="1"/>
          <p:nvPr/>
        </p:nvSpPr>
        <p:spPr>
          <a:xfrm>
            <a:off x="6448483" y="441224"/>
            <a:ext cx="7315200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Shirt-Polo</a:t>
            </a:r>
            <a:endParaRPr lang="en-US" altLang="zh-CN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6448483" y="1294728"/>
            <a:ext cx="4781429" cy="1092607"/>
            <a:chOff x="6408817" y="-576266"/>
            <a:chExt cx="4781429" cy="1092607"/>
          </a:xfrm>
        </p:grpSpPr>
        <p:sp>
          <p:nvSpPr>
            <p:cNvPr id="16" name="圆角矩形 15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6408817" y="-576266"/>
              <a:ext cx="4781429" cy="1092607"/>
              <a:chOff x="6504129" y="1051600"/>
              <a:chExt cx="4781429" cy="1092607"/>
            </a:xfrm>
          </p:grpSpPr>
          <p:sp>
            <p:nvSpPr>
              <p:cNvPr id="19" name="文本框 18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7223227" y="1405543"/>
                <a:ext cx="406233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POLO Shirt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Cotton/Poly cotton knitted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MOQ:100pcs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$11~13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61756" y="3182405"/>
            <a:ext cx="5543409" cy="326641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318404" y="522246"/>
            <a:ext cx="1228692" cy="1220360"/>
          </a:xfrm>
          <a:prstGeom prst="rect">
            <a:avLst/>
          </a:prstGeom>
        </p:spPr>
      </p:pic>
      <p:pic>
        <p:nvPicPr>
          <p:cNvPr id="127" name="图片 126"/>
          <p:cNvPicPr>
            <a:picLocks noChangeAspect="1"/>
          </p:cNvPicPr>
          <p:nvPr/>
        </p:nvPicPr>
        <p:blipFill rotWithShape="1">
          <a:blip r:embed="rId3"/>
          <a:srcRect b="6773"/>
          <a:stretch>
            <a:fillRect/>
          </a:stretch>
        </p:blipFill>
        <p:spPr>
          <a:xfrm>
            <a:off x="9066547" y="3887609"/>
            <a:ext cx="2278421" cy="1502678"/>
          </a:xfrm>
          <a:prstGeom prst="rect">
            <a:avLst/>
          </a:prstGeom>
        </p:spPr>
      </p:pic>
      <p:pic>
        <p:nvPicPr>
          <p:cNvPr id="129" name="图片 128"/>
          <p:cNvPicPr>
            <a:picLocks noChangeAspect="1"/>
          </p:cNvPicPr>
          <p:nvPr/>
        </p:nvPicPr>
        <p:blipFill rotWithShape="1">
          <a:blip r:embed="rId4"/>
          <a:srcRect b="12265"/>
          <a:stretch>
            <a:fillRect/>
          </a:stretch>
        </p:blipFill>
        <p:spPr>
          <a:xfrm>
            <a:off x="8560298" y="1810311"/>
            <a:ext cx="3135155" cy="1944577"/>
          </a:xfrm>
          <a:prstGeom prst="rect">
            <a:avLst/>
          </a:prstGeom>
        </p:spPr>
      </p:pic>
      <p:pic>
        <p:nvPicPr>
          <p:cNvPr id="131" name="图片 130"/>
          <p:cNvPicPr>
            <a:picLocks noChangeAspect="1"/>
          </p:cNvPicPr>
          <p:nvPr/>
        </p:nvPicPr>
        <p:blipFill rotWithShape="1">
          <a:blip r:embed="rId5"/>
          <a:srcRect l="-1" r="42965" b="14285"/>
          <a:stretch>
            <a:fillRect/>
          </a:stretch>
        </p:blipFill>
        <p:spPr>
          <a:xfrm>
            <a:off x="6750993" y="1732628"/>
            <a:ext cx="2426410" cy="2099944"/>
          </a:xfrm>
          <a:prstGeom prst="rect">
            <a:avLst/>
          </a:prstGeom>
        </p:spPr>
      </p:pic>
      <p:pic>
        <p:nvPicPr>
          <p:cNvPr id="133" name="图片 132"/>
          <p:cNvPicPr>
            <a:picLocks noChangeAspect="1"/>
          </p:cNvPicPr>
          <p:nvPr/>
        </p:nvPicPr>
        <p:blipFill rotWithShape="1">
          <a:blip r:embed="rId6"/>
          <a:srcRect r="25531" b="5081"/>
          <a:stretch>
            <a:fillRect/>
          </a:stretch>
        </p:blipFill>
        <p:spPr>
          <a:xfrm>
            <a:off x="7025626" y="3832572"/>
            <a:ext cx="2151777" cy="1966076"/>
          </a:xfrm>
          <a:prstGeom prst="foldedCorner">
            <a:avLst>
              <a:gd name="adj" fmla="val 50000"/>
            </a:avLst>
          </a:prstGeom>
        </p:spPr>
      </p:pic>
      <p:sp>
        <p:nvSpPr>
          <p:cNvPr id="135" name="文本框 134"/>
          <p:cNvSpPr txBox="1"/>
          <p:nvPr/>
        </p:nvSpPr>
        <p:spPr>
          <a:xfrm>
            <a:off x="440742" y="347185"/>
            <a:ext cx="613908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Baseball Cap 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6" name="图片 135"/>
          <p:cNvPicPr>
            <a:picLocks noChangeAspect="1"/>
          </p:cNvPicPr>
          <p:nvPr/>
        </p:nvPicPr>
        <p:blipFill rotWithShape="1">
          <a:blip r:embed="rId7"/>
          <a:srcRect l="17979" t="17144" r="22951" b="15566"/>
          <a:stretch>
            <a:fillRect/>
          </a:stretch>
        </p:blipFill>
        <p:spPr>
          <a:xfrm>
            <a:off x="613903" y="2393676"/>
            <a:ext cx="5079911" cy="4090978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463433" y="1188511"/>
            <a:ext cx="4835931" cy="1092607"/>
            <a:chOff x="6408817" y="-576266"/>
            <a:chExt cx="4835931" cy="1092607"/>
          </a:xfrm>
        </p:grpSpPr>
        <p:sp>
          <p:nvSpPr>
            <p:cNvPr id="20" name="圆角矩形 19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1" name="组合 20"/>
            <p:cNvGrpSpPr/>
            <p:nvPr/>
          </p:nvGrpSpPr>
          <p:grpSpPr>
            <a:xfrm>
              <a:off x="6408817" y="-576266"/>
              <a:ext cx="4835931" cy="1092607"/>
              <a:chOff x="6504129" y="1051600"/>
              <a:chExt cx="4835931" cy="1092607"/>
            </a:xfrm>
          </p:grpSpPr>
          <p:sp>
            <p:nvSpPr>
              <p:cNvPr id="22" name="文本框 2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3" name="文本框 22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7223227" y="1405543"/>
                <a:ext cx="4116833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Baseball Cap Print Logo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100% Cotton Twill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58cm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adjustable strap for adult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pcs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5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12127" y="2116392"/>
            <a:ext cx="11355151" cy="246238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2"/>
          <a:srcRect b="10122"/>
          <a:stretch>
            <a:fillRect/>
          </a:stretch>
        </p:blipFill>
        <p:spPr>
          <a:xfrm>
            <a:off x="3117458" y="4813951"/>
            <a:ext cx="2772228" cy="162447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3"/>
          <a:srcRect b="6593"/>
          <a:stretch>
            <a:fillRect/>
          </a:stretch>
        </p:blipFill>
        <p:spPr>
          <a:xfrm>
            <a:off x="977482" y="5012939"/>
            <a:ext cx="2139976" cy="1373278"/>
          </a:xfrm>
          <a:prstGeom prst="rect">
            <a:avLst/>
          </a:prstGeom>
        </p:spPr>
      </p:pic>
      <p:pic>
        <p:nvPicPr>
          <p:cNvPr id="6" name="图片 5" descr="卡通人物&#10;&#10;AI 生成的内容可能不正确。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42"/>
          <a:stretch>
            <a:fillRect/>
          </a:stretch>
        </p:blipFill>
        <p:spPr>
          <a:xfrm>
            <a:off x="6533727" y="5225559"/>
            <a:ext cx="2110640" cy="1063959"/>
          </a:xfrm>
          <a:prstGeom prst="rect">
            <a:avLst/>
          </a:prstGeom>
        </p:spPr>
      </p:pic>
      <p:pic>
        <p:nvPicPr>
          <p:cNvPr id="7" name="图片 6" descr="图片包含 服装, 游戏机&#10;&#10;AI 生成的内容可能不正确。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7"/>
          <a:stretch>
            <a:fillRect/>
          </a:stretch>
        </p:blipFill>
        <p:spPr>
          <a:xfrm>
            <a:off x="8544614" y="5229225"/>
            <a:ext cx="2963645" cy="10686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6"/>
          <a:srcRect r="48322" b="6268"/>
          <a:stretch>
            <a:fillRect/>
          </a:stretch>
        </p:blipFill>
        <p:spPr>
          <a:xfrm>
            <a:off x="2307789" y="244547"/>
            <a:ext cx="3423472" cy="4193218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41"/>
          <a:stretch>
            <a:fillRect/>
          </a:stretch>
        </p:blipFill>
        <p:spPr>
          <a:xfrm>
            <a:off x="7762932" y="560169"/>
            <a:ext cx="3544712" cy="3683000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412127" y="287936"/>
            <a:ext cx="753255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Vest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2" name="组合 21"/>
          <p:cNvGrpSpPr/>
          <p:nvPr>
            <p:custDataLst>
              <p:tags r:id="rId1"/>
            </p:custDataLst>
          </p:nvPr>
        </p:nvGrpSpPr>
        <p:grpSpPr>
          <a:xfrm>
            <a:off x="592138" y="3030945"/>
            <a:ext cx="3943985" cy="1725730"/>
            <a:chOff x="6408817" y="-576266"/>
            <a:chExt cx="3943985" cy="1725730"/>
          </a:xfrm>
        </p:grpSpPr>
        <p:sp>
          <p:nvSpPr>
            <p:cNvPr id="23" name="圆角矩形 22"/>
            <p:cNvSpPr/>
            <p:nvPr>
              <p:custDataLst>
                <p:tags r:id="rId7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6408817" y="-576266"/>
              <a:ext cx="3943985" cy="1725730"/>
              <a:chOff x="6504129" y="1051600"/>
              <a:chExt cx="3943985" cy="1725730"/>
            </a:xfrm>
          </p:grpSpPr>
          <p:sp>
            <p:nvSpPr>
              <p:cNvPr id="25" name="文本框 24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6" name="文本框 2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7" name="文本框 26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4129" y="1932145"/>
                <a:ext cx="3943985" cy="8451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Vest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Cotton/Poly cotton woven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$15~20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28" name="组合 27"/>
          <p:cNvGrpSpPr/>
          <p:nvPr>
            <p:custDataLst>
              <p:tags r:id="rId2"/>
            </p:custDataLst>
          </p:nvPr>
        </p:nvGrpSpPr>
        <p:grpSpPr>
          <a:xfrm>
            <a:off x="6362757" y="3006007"/>
            <a:ext cx="4069976" cy="1752891"/>
            <a:chOff x="6408817" y="-576266"/>
            <a:chExt cx="4069976" cy="1752891"/>
          </a:xfrm>
        </p:grpSpPr>
        <p:sp>
          <p:nvSpPr>
            <p:cNvPr id="29" name="圆角矩形 28"/>
            <p:cNvSpPr/>
            <p:nvPr>
              <p:custDataLst>
                <p:tags r:id="rId3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408817" y="-576266"/>
              <a:ext cx="4069976" cy="1752891"/>
              <a:chOff x="6504129" y="1051600"/>
              <a:chExt cx="4069976" cy="1752891"/>
            </a:xfrm>
          </p:grpSpPr>
          <p:sp>
            <p:nvSpPr>
              <p:cNvPr id="31" name="文本框 30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2" name="文本框 31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3" name="文本框 32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6511774" y="1958105"/>
                <a:ext cx="4062331" cy="8463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Vest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 fiber with reflection ribbon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46019" y="2286000"/>
            <a:ext cx="4996413" cy="402906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427679" y="427263"/>
            <a:ext cx="1228692" cy="12203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559550" y="439158"/>
            <a:ext cx="68834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: </a:t>
            </a: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Hoody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789" y="569424"/>
            <a:ext cx="5303671" cy="5745643"/>
          </a:xfrm>
          <a:prstGeom prst="foldedCorner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4"/>
          <a:srcRect b="6413"/>
          <a:stretch>
            <a:fillRect/>
          </a:stretch>
        </p:blipFill>
        <p:spPr>
          <a:xfrm>
            <a:off x="5786578" y="4231397"/>
            <a:ext cx="3328787" cy="184219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5"/>
          <a:srcRect b="7563"/>
          <a:stretch>
            <a:fillRect/>
          </a:stretch>
        </p:blipFill>
        <p:spPr>
          <a:xfrm>
            <a:off x="5953818" y="1555919"/>
            <a:ext cx="2994306" cy="2074441"/>
          </a:xfrm>
          <a:prstGeom prst="rect">
            <a:avLst/>
          </a:prstGeom>
        </p:spPr>
      </p:pic>
      <p:grpSp>
        <p:nvGrpSpPr>
          <p:cNvPr id="32" name="组合 31"/>
          <p:cNvGrpSpPr/>
          <p:nvPr/>
        </p:nvGrpSpPr>
        <p:grpSpPr>
          <a:xfrm>
            <a:off x="9621064" y="1999059"/>
            <a:ext cx="4062331" cy="1619209"/>
            <a:chOff x="6408817" y="-576266"/>
            <a:chExt cx="4062331" cy="1619209"/>
          </a:xfrm>
        </p:grpSpPr>
        <p:sp>
          <p:nvSpPr>
            <p:cNvPr id="33" name="圆角矩形 32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4" name="组合 33"/>
            <p:cNvGrpSpPr/>
            <p:nvPr/>
          </p:nvGrpSpPr>
          <p:grpSpPr>
            <a:xfrm>
              <a:off x="6408817" y="-576266"/>
              <a:ext cx="4062331" cy="1619209"/>
              <a:chOff x="6504129" y="1051600"/>
              <a:chExt cx="4062331" cy="1619209"/>
            </a:xfrm>
          </p:grpSpPr>
          <p:sp>
            <p:nvSpPr>
              <p:cNvPr id="35" name="文本框 3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7" name="文本框 36"/>
              <p:cNvSpPr txBox="1"/>
              <p:nvPr/>
            </p:nvSpPr>
            <p:spPr>
              <a:xfrm>
                <a:off x="6504129" y="1932145"/>
                <a:ext cx="406233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Hoody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Cotton/Poly cotton knitted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$15~20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38" name="组合 37"/>
          <p:cNvGrpSpPr/>
          <p:nvPr/>
        </p:nvGrpSpPr>
        <p:grpSpPr>
          <a:xfrm>
            <a:off x="9621063" y="4562102"/>
            <a:ext cx="4062331" cy="1619209"/>
            <a:chOff x="6408817" y="-576266"/>
            <a:chExt cx="4062331" cy="1619209"/>
          </a:xfrm>
        </p:grpSpPr>
        <p:sp>
          <p:nvSpPr>
            <p:cNvPr id="39" name="圆角矩形 38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0" name="组合 39"/>
            <p:cNvGrpSpPr/>
            <p:nvPr/>
          </p:nvGrpSpPr>
          <p:grpSpPr>
            <a:xfrm>
              <a:off x="6408817" y="-576266"/>
              <a:ext cx="4062331" cy="1619209"/>
              <a:chOff x="6504129" y="1051600"/>
              <a:chExt cx="4062331" cy="1619209"/>
            </a:xfrm>
          </p:grpSpPr>
          <p:sp>
            <p:nvSpPr>
              <p:cNvPr id="41" name="文本框 40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6504129" y="1932145"/>
                <a:ext cx="406233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Hoody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Cotton/Poly cotton knitted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$15~20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46019" y="2286000"/>
            <a:ext cx="4996413" cy="402906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0" name="文本框 29"/>
          <p:cNvSpPr txBox="1"/>
          <p:nvPr/>
        </p:nvSpPr>
        <p:spPr>
          <a:xfrm>
            <a:off x="5590305" y="478832"/>
            <a:ext cx="8255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Windbreaker 3 In 1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2"/>
          <a:srcRect b="32281"/>
          <a:stretch>
            <a:fillRect/>
          </a:stretch>
        </p:blipFill>
        <p:spPr>
          <a:xfrm>
            <a:off x="482873" y="542933"/>
            <a:ext cx="6245848" cy="5981337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/>
        </p:nvPicPr>
        <p:blipFill rotWithShape="1">
          <a:blip r:embed="rId2"/>
          <a:srcRect t="65978" b="3427"/>
          <a:stretch>
            <a:fillRect/>
          </a:stretch>
        </p:blipFill>
        <p:spPr>
          <a:xfrm>
            <a:off x="5929097" y="2077409"/>
            <a:ext cx="5811788" cy="2514545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7317913" y="4998994"/>
            <a:ext cx="4781429" cy="1092607"/>
            <a:chOff x="6408817" y="-576266"/>
            <a:chExt cx="4781429" cy="1092607"/>
          </a:xfrm>
        </p:grpSpPr>
        <p:sp>
          <p:nvSpPr>
            <p:cNvPr id="13" name="圆角矩形 12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6408817" y="-576266"/>
              <a:ext cx="4781429" cy="1092607"/>
              <a:chOff x="6504129" y="1051600"/>
              <a:chExt cx="4781429" cy="1092607"/>
            </a:xfrm>
          </p:grpSpPr>
          <p:sp>
            <p:nvSpPr>
              <p:cNvPr id="15" name="文本框 1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6506599" y="1759485"/>
                <a:ext cx="792205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ADC-GMI-008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7" name="文本框 16"/>
              <p:cNvSpPr txBox="1"/>
              <p:nvPr/>
            </p:nvSpPr>
            <p:spPr>
              <a:xfrm>
                <a:off x="7223227" y="1405543"/>
                <a:ext cx="406233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Windbreaker 3 in 1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 cotton knitted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Adult S-3XL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printing, embroidery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$40~50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61756" y="3606799"/>
            <a:ext cx="5543409" cy="2842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03951" y="164589"/>
            <a:ext cx="826346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Canvas Bag </a:t>
            </a:r>
          </a:p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For Document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/>
          <a:srcRect r="10375"/>
          <a:stretch>
            <a:fillRect/>
          </a:stretch>
        </p:blipFill>
        <p:spPr>
          <a:xfrm>
            <a:off x="6982024" y="4015740"/>
            <a:ext cx="3376468" cy="2282427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8097" y="922670"/>
            <a:ext cx="3784337" cy="5209449"/>
          </a:xfrm>
          <a:prstGeom prst="foldedCorner">
            <a:avLst>
              <a:gd name="adj" fmla="val 12324"/>
            </a:avLst>
          </a:prstGeom>
        </p:spPr>
      </p:pic>
      <p:grpSp>
        <p:nvGrpSpPr>
          <p:cNvPr id="19" name="组合 18"/>
          <p:cNvGrpSpPr/>
          <p:nvPr/>
        </p:nvGrpSpPr>
        <p:grpSpPr>
          <a:xfrm>
            <a:off x="461756" y="164589"/>
            <a:ext cx="3515706" cy="1619209"/>
            <a:chOff x="6408817" y="-576266"/>
            <a:chExt cx="3515706" cy="1619209"/>
          </a:xfrm>
        </p:grpSpPr>
        <p:sp>
          <p:nvSpPr>
            <p:cNvPr id="20" name="圆角矩形 19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1" name="组合 20"/>
            <p:cNvGrpSpPr/>
            <p:nvPr/>
          </p:nvGrpSpPr>
          <p:grpSpPr>
            <a:xfrm>
              <a:off x="6408817" y="-576266"/>
              <a:ext cx="3515706" cy="1619209"/>
              <a:chOff x="6504129" y="1051600"/>
              <a:chExt cx="3515706" cy="1619209"/>
            </a:xfrm>
          </p:grpSpPr>
          <p:sp>
            <p:nvSpPr>
              <p:cNvPr id="22" name="文本框 2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 smtClean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3" name="文本框 22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6504129" y="1932145"/>
                <a:ext cx="3515706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Canvas bag for document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14/16OZ cotton canvas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30*40cm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$3.5~5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4" t="3704" r="17531" b="2963"/>
          <a:stretch/>
        </p:blipFill>
        <p:spPr>
          <a:xfrm>
            <a:off x="7362003" y="1913466"/>
            <a:ext cx="1428750" cy="2057401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5"/>
          <a:srcRect r="48645"/>
          <a:stretch/>
        </p:blipFill>
        <p:spPr>
          <a:xfrm>
            <a:off x="8555976" y="1684867"/>
            <a:ext cx="2018891" cy="25027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61756" y="3929547"/>
            <a:ext cx="5543409" cy="251926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399337" y="428987"/>
            <a:ext cx="1228692" cy="12203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9924" y="353651"/>
            <a:ext cx="826346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Shopping </a:t>
            </a: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bag/tote </a:t>
            </a: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bag 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3"/>
          <a:srcRect r="50595" b="8111"/>
          <a:stretch>
            <a:fillRect/>
          </a:stretch>
        </p:blipFill>
        <p:spPr>
          <a:xfrm>
            <a:off x="8497804" y="2547937"/>
            <a:ext cx="2942863" cy="38705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/>
          <a:srcRect t="13308" b="7344"/>
          <a:stretch>
            <a:fillRect/>
          </a:stretch>
        </p:blipFill>
        <p:spPr>
          <a:xfrm>
            <a:off x="773642" y="1651814"/>
            <a:ext cx="4551851" cy="510765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5"/>
          <a:srcRect l="40710" r="9425"/>
          <a:stretch>
            <a:fillRect/>
          </a:stretch>
        </p:blipFill>
        <p:spPr>
          <a:xfrm>
            <a:off x="15173677" y="4663760"/>
            <a:ext cx="1978068" cy="2805050"/>
          </a:xfrm>
          <a:prstGeom prst="rect">
            <a:avLst/>
          </a:prstGeom>
        </p:spPr>
      </p:pic>
      <p:sp>
        <p:nvSpPr>
          <p:cNvPr id="19" name="文本框 18"/>
          <p:cNvSpPr txBox="1"/>
          <p:nvPr/>
        </p:nvSpPr>
        <p:spPr>
          <a:xfrm>
            <a:off x="2046015" y="-2993920"/>
            <a:ext cx="8576732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CANVAS BAG FOR SHOPPING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/>
          <a:srcRect r="10088"/>
          <a:stretch>
            <a:fillRect/>
          </a:stretch>
        </p:blipFill>
        <p:spPr>
          <a:xfrm>
            <a:off x="5215569" y="3482316"/>
            <a:ext cx="3172311" cy="2494320"/>
          </a:xfrm>
          <a:prstGeom prst="rect">
            <a:avLst/>
          </a:prstGeom>
        </p:spPr>
      </p:pic>
      <p:grpSp>
        <p:nvGrpSpPr>
          <p:cNvPr id="40" name="组合 39"/>
          <p:cNvGrpSpPr/>
          <p:nvPr/>
        </p:nvGrpSpPr>
        <p:grpSpPr>
          <a:xfrm>
            <a:off x="6549067" y="1651814"/>
            <a:ext cx="3515706" cy="1619209"/>
            <a:chOff x="6408817" y="-576266"/>
            <a:chExt cx="3515706" cy="1619209"/>
          </a:xfrm>
        </p:grpSpPr>
        <p:sp>
          <p:nvSpPr>
            <p:cNvPr id="41" name="圆角矩形 40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2" name="组合 41"/>
            <p:cNvGrpSpPr/>
            <p:nvPr/>
          </p:nvGrpSpPr>
          <p:grpSpPr>
            <a:xfrm>
              <a:off x="6408817" y="-576266"/>
              <a:ext cx="3515706" cy="1619209"/>
              <a:chOff x="6504129" y="1051600"/>
              <a:chExt cx="3515706" cy="1619209"/>
            </a:xfrm>
          </p:grpSpPr>
          <p:sp>
            <p:nvSpPr>
              <p:cNvPr id="43" name="文本框 4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04129" y="1932145"/>
                <a:ext cx="3515706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Canvas bag for shopping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16OZ cotton canvas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30*40cm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$5.5~7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6" name="组合 45"/>
          <p:cNvGrpSpPr/>
          <p:nvPr/>
        </p:nvGrpSpPr>
        <p:grpSpPr>
          <a:xfrm>
            <a:off x="9244876" y="1651814"/>
            <a:ext cx="3515706" cy="1619209"/>
            <a:chOff x="6408817" y="-576266"/>
            <a:chExt cx="3515706" cy="1619209"/>
          </a:xfrm>
        </p:grpSpPr>
        <p:sp>
          <p:nvSpPr>
            <p:cNvPr id="47" name="圆角矩形 46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8" name="组合 47"/>
            <p:cNvGrpSpPr/>
            <p:nvPr/>
          </p:nvGrpSpPr>
          <p:grpSpPr>
            <a:xfrm>
              <a:off x="6408817" y="-576266"/>
              <a:ext cx="3515706" cy="1619209"/>
              <a:chOff x="6504129" y="1051600"/>
              <a:chExt cx="3515706" cy="1619209"/>
            </a:xfrm>
          </p:grpSpPr>
          <p:sp>
            <p:nvSpPr>
              <p:cNvPr id="49" name="文本框 48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1" name="文本框 50"/>
              <p:cNvSpPr txBox="1"/>
              <p:nvPr/>
            </p:nvSpPr>
            <p:spPr>
              <a:xfrm>
                <a:off x="6504129" y="1932145"/>
                <a:ext cx="3515706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Canvas bag for shopping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16OZ cotton canvas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30*40cm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$5.5~7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5581717" y="0"/>
            <a:ext cx="6610283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104" name="组合 103"/>
          <p:cNvGrpSpPr/>
          <p:nvPr/>
        </p:nvGrpSpPr>
        <p:grpSpPr>
          <a:xfrm>
            <a:off x="11217214" y="-3666180"/>
            <a:ext cx="3044156" cy="984885"/>
            <a:chOff x="6398816" y="-576266"/>
            <a:chExt cx="3044156" cy="984885"/>
          </a:xfrm>
        </p:grpSpPr>
        <p:sp>
          <p:nvSpPr>
            <p:cNvPr id="105" name="圆角矩形 104"/>
            <p:cNvSpPr/>
            <p:nvPr/>
          </p:nvSpPr>
          <p:spPr>
            <a:xfrm>
              <a:off x="6472590" y="131620"/>
              <a:ext cx="610994" cy="173565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6" name="组合 105"/>
            <p:cNvGrpSpPr/>
            <p:nvPr/>
          </p:nvGrpSpPr>
          <p:grpSpPr>
            <a:xfrm>
              <a:off x="6398816" y="-576266"/>
              <a:ext cx="3044156" cy="984885"/>
              <a:chOff x="6494128" y="1051600"/>
              <a:chExt cx="3044156" cy="984885"/>
            </a:xfrm>
          </p:grpSpPr>
          <p:sp>
            <p:nvSpPr>
              <p:cNvPr id="107" name="文本框 10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u="none" strike="noStrike" dirty="0">
                    <a:solidFill>
                      <a:schemeClr val="bg2">
                        <a:lumMod val="50000"/>
                      </a:schemeClr>
                    </a:solidFill>
                    <a:effectLst/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8" name="文本框 107"/>
              <p:cNvSpPr txBox="1"/>
              <p:nvPr/>
            </p:nvSpPr>
            <p:spPr>
              <a:xfrm>
                <a:off x="6494128" y="1746240"/>
                <a:ext cx="758541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ADC-OFI-005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9" name="文本框 108"/>
              <p:cNvSpPr txBox="1"/>
              <p:nvPr/>
            </p:nvSpPr>
            <p:spPr>
              <a:xfrm>
                <a:off x="7223227" y="1405543"/>
                <a:ext cx="23150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Diary loose-leaf notebook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Cover Material: PU leather with magnet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Paper: 80gsm Woodfree Paper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</a:t>
                </a: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427430" y="1049941"/>
            <a:ext cx="1228692" cy="12203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972803" y="390301"/>
            <a:ext cx="77131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Backpack  </a:t>
            </a:r>
            <a:endParaRPr lang="zh-CN" altLang="en-US" sz="36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/>
          <a:srcRect r="11539"/>
          <a:stretch>
            <a:fillRect/>
          </a:stretch>
        </p:blipFill>
        <p:spPr>
          <a:xfrm>
            <a:off x="8000426" y="4415161"/>
            <a:ext cx="1560133" cy="176603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4"/>
          <a:srcRect l="23020" t="5582" r="29696" b="11706"/>
          <a:stretch>
            <a:fillRect/>
          </a:stretch>
        </p:blipFill>
        <p:spPr>
          <a:xfrm>
            <a:off x="534588" y="783771"/>
            <a:ext cx="4629826" cy="556592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/>
          <a:srcRect r="11510"/>
          <a:stretch>
            <a:fillRect/>
          </a:stretch>
        </p:blipFill>
        <p:spPr>
          <a:xfrm>
            <a:off x="6095999" y="4256945"/>
            <a:ext cx="1826789" cy="208785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6"/>
          <a:srcRect r="10054"/>
          <a:stretch>
            <a:fillRect/>
          </a:stretch>
        </p:blipFill>
        <p:spPr>
          <a:xfrm>
            <a:off x="6233189" y="2404077"/>
            <a:ext cx="1669453" cy="18560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7"/>
          <a:srcRect b="7323"/>
          <a:stretch>
            <a:fillRect/>
          </a:stretch>
        </p:blipFill>
        <p:spPr>
          <a:xfrm>
            <a:off x="7695835" y="2041844"/>
            <a:ext cx="3445103" cy="228563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8"/>
          <a:srcRect r="47749" b="7846"/>
          <a:stretch>
            <a:fillRect/>
          </a:stretch>
        </p:blipFill>
        <p:spPr>
          <a:xfrm>
            <a:off x="9265768" y="4228614"/>
            <a:ext cx="1826789" cy="1952580"/>
          </a:xfrm>
          <a:prstGeom prst="rect">
            <a:avLst/>
          </a:prstGeom>
        </p:spPr>
      </p:pic>
      <p:grpSp>
        <p:nvGrpSpPr>
          <p:cNvPr id="23" name="组合 22"/>
          <p:cNvGrpSpPr/>
          <p:nvPr/>
        </p:nvGrpSpPr>
        <p:grpSpPr>
          <a:xfrm>
            <a:off x="6013372" y="875842"/>
            <a:ext cx="4169984" cy="1107196"/>
            <a:chOff x="6408817" y="-576266"/>
            <a:chExt cx="4169984" cy="1107196"/>
          </a:xfrm>
        </p:grpSpPr>
        <p:sp>
          <p:nvSpPr>
            <p:cNvPr id="24" name="圆角矩形 23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5" name="组合 24"/>
            <p:cNvGrpSpPr/>
            <p:nvPr/>
          </p:nvGrpSpPr>
          <p:grpSpPr>
            <a:xfrm>
              <a:off x="6408817" y="-576266"/>
              <a:ext cx="4169984" cy="1107196"/>
              <a:chOff x="6504129" y="1051600"/>
              <a:chExt cx="4169984" cy="1107196"/>
            </a:xfrm>
          </p:grpSpPr>
          <p:sp>
            <p:nvSpPr>
              <p:cNvPr id="26" name="文本框 25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7240160" y="1312410"/>
                <a:ext cx="3433953" cy="8463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Backpack for laptop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30-40L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$20~30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 300pcs for depth customization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5581716" y="-2071"/>
            <a:ext cx="6610283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9149581" y="386902"/>
            <a:ext cx="1228692" cy="12203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972803" y="390301"/>
            <a:ext cx="77131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Laptop Bag</a:t>
            </a:r>
            <a:endParaRPr lang="zh-CN" altLang="en-US" sz="36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3"/>
          <a:srcRect b="14469"/>
          <a:stretch>
            <a:fillRect/>
          </a:stretch>
        </p:blipFill>
        <p:spPr>
          <a:xfrm>
            <a:off x="3836" y="908782"/>
            <a:ext cx="5552792" cy="4749343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/>
          <a:srcRect b="4809"/>
          <a:stretch>
            <a:fillRect/>
          </a:stretch>
        </p:blipFill>
        <p:spPr>
          <a:xfrm>
            <a:off x="6189929" y="3242665"/>
            <a:ext cx="2589717" cy="247249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5"/>
          <a:srcRect b="5953"/>
          <a:stretch>
            <a:fillRect/>
          </a:stretch>
        </p:blipFill>
        <p:spPr>
          <a:xfrm rot="1295096">
            <a:off x="8813575" y="3368980"/>
            <a:ext cx="2681894" cy="2522238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6010429" y="878938"/>
            <a:ext cx="2272728" cy="1092607"/>
            <a:chOff x="6408817" y="-576266"/>
            <a:chExt cx="2272728" cy="1092607"/>
          </a:xfrm>
        </p:grpSpPr>
        <p:sp>
          <p:nvSpPr>
            <p:cNvPr id="16" name="圆角矩形 15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6408817" y="-576266"/>
              <a:ext cx="2272728" cy="1092607"/>
              <a:chOff x="6504129" y="1051600"/>
              <a:chExt cx="2272728" cy="1092607"/>
            </a:xfrm>
          </p:grpSpPr>
          <p:sp>
            <p:nvSpPr>
              <p:cNvPr id="18" name="文本框 17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7223227" y="1405543"/>
                <a:ext cx="1553630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Name: Laptop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bag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polyester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fabric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38*5*29 cm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Silk, heat, digital printing 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: $8.5~11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  <a:endParaRPr lang="zh-CN" altLang="en-US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21" name="组合 20"/>
          <p:cNvGrpSpPr/>
          <p:nvPr/>
        </p:nvGrpSpPr>
        <p:grpSpPr>
          <a:xfrm>
            <a:off x="3470429" y="5459405"/>
            <a:ext cx="2272728" cy="1092607"/>
            <a:chOff x="6408817" y="-576266"/>
            <a:chExt cx="2272728" cy="1092607"/>
          </a:xfrm>
        </p:grpSpPr>
        <p:sp>
          <p:nvSpPr>
            <p:cNvPr id="22" name="圆角矩形 21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6408817" y="-576266"/>
              <a:ext cx="2272728" cy="1092607"/>
              <a:chOff x="6504129" y="1051600"/>
              <a:chExt cx="2272728" cy="1092607"/>
            </a:xfrm>
          </p:grpSpPr>
          <p:sp>
            <p:nvSpPr>
              <p:cNvPr id="24" name="文本框 2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7223227" y="1405543"/>
                <a:ext cx="1553630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Name: Laptop 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bag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polyester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fabric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39*8*28.5 cm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Silk, heat, digital printing 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: $20~25</a:t>
                </a:r>
              </a:p>
              <a:p>
                <a:pPr algn="l"/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pcs</a:t>
                </a:r>
                <a:endParaRPr lang="zh-CN" altLang="en-US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46019" y="2286000"/>
            <a:ext cx="5414615" cy="402906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16567" y="333967"/>
            <a:ext cx="8255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Backpack Foldable </a:t>
            </a:r>
            <a:endParaRPr lang="zh-CN" altLang="en-US" sz="40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2"/>
          <a:srcRect r="46879" b="7776"/>
          <a:stretch>
            <a:fillRect/>
          </a:stretch>
        </p:blipFill>
        <p:spPr>
          <a:xfrm>
            <a:off x="6012928" y="1155740"/>
            <a:ext cx="2315057" cy="284212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13"/>
          <a:srcRect l="56653" t="50672" r="9659" b="7270"/>
          <a:stretch>
            <a:fillRect/>
          </a:stretch>
        </p:blipFill>
        <p:spPr>
          <a:xfrm>
            <a:off x="3086923" y="3512326"/>
            <a:ext cx="2603976" cy="229885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4"/>
          <a:srcRect r="48915" b="8569"/>
          <a:stretch>
            <a:fillRect/>
          </a:stretch>
        </p:blipFill>
        <p:spPr>
          <a:xfrm>
            <a:off x="5750327" y="4285198"/>
            <a:ext cx="1608441" cy="203667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3"/>
          <a:srcRect r="45535" b="7270"/>
          <a:stretch>
            <a:fillRect/>
          </a:stretch>
        </p:blipFill>
        <p:spPr>
          <a:xfrm>
            <a:off x="-56430" y="738440"/>
            <a:ext cx="4649844" cy="5598183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21" t="9126" r="11655" b="11490"/>
          <a:stretch>
            <a:fillRect/>
          </a:stretch>
        </p:blipFill>
        <p:spPr>
          <a:xfrm>
            <a:off x="6298005" y="4481509"/>
            <a:ext cx="1413102" cy="183616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1" t="11474" r="13375" b="12432"/>
          <a:stretch>
            <a:fillRect/>
          </a:stretch>
        </p:blipFill>
        <p:spPr>
          <a:xfrm>
            <a:off x="6711983" y="4546377"/>
            <a:ext cx="1299801" cy="176774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09" t="8412" r="14205" b="12433"/>
          <a:stretch>
            <a:fillRect/>
          </a:stretch>
        </p:blipFill>
        <p:spPr>
          <a:xfrm>
            <a:off x="7075746" y="4488314"/>
            <a:ext cx="1326310" cy="1848309"/>
          </a:xfrm>
          <a:prstGeom prst="rect">
            <a:avLst/>
          </a:prstGeom>
        </p:spPr>
      </p:pic>
      <p:grpSp>
        <p:nvGrpSpPr>
          <p:cNvPr id="38" name="组合 37"/>
          <p:cNvGrpSpPr/>
          <p:nvPr>
            <p:custDataLst>
              <p:tags r:id="rId1"/>
            </p:custDataLst>
          </p:nvPr>
        </p:nvGrpSpPr>
        <p:grpSpPr>
          <a:xfrm>
            <a:off x="8906752" y="2000839"/>
            <a:ext cx="3433953" cy="1619209"/>
            <a:chOff x="6408817" y="-576266"/>
            <a:chExt cx="3433953" cy="1619209"/>
          </a:xfrm>
        </p:grpSpPr>
        <p:sp>
          <p:nvSpPr>
            <p:cNvPr id="39" name="圆角矩形 38"/>
            <p:cNvSpPr/>
            <p:nvPr>
              <p:custDataLst>
                <p:tags r:id="rId7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0" name="组合 39"/>
            <p:cNvGrpSpPr/>
            <p:nvPr/>
          </p:nvGrpSpPr>
          <p:grpSpPr>
            <a:xfrm>
              <a:off x="6408817" y="-576266"/>
              <a:ext cx="3433953" cy="1619209"/>
              <a:chOff x="6504129" y="1051600"/>
              <a:chExt cx="3433953" cy="1619209"/>
            </a:xfrm>
          </p:grpSpPr>
          <p:sp>
            <p:nvSpPr>
              <p:cNvPr id="41" name="文本框 40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2" name="文本框 41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3" name="文本框 42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4129" y="1932145"/>
                <a:ext cx="3433953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Backpack foldable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30-40L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7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~8.5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44" name="组合 43"/>
          <p:cNvGrpSpPr/>
          <p:nvPr>
            <p:custDataLst>
              <p:tags r:id="rId2"/>
            </p:custDataLst>
          </p:nvPr>
        </p:nvGrpSpPr>
        <p:grpSpPr>
          <a:xfrm>
            <a:off x="8906751" y="4467736"/>
            <a:ext cx="3326765" cy="1617780"/>
            <a:chOff x="6408817" y="-576266"/>
            <a:chExt cx="3326765" cy="1617780"/>
          </a:xfrm>
        </p:grpSpPr>
        <p:sp>
          <p:nvSpPr>
            <p:cNvPr id="45" name="圆角矩形 44"/>
            <p:cNvSpPr/>
            <p:nvPr>
              <p:custDataLst>
                <p:tags r:id="rId3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6" name="组合 45"/>
            <p:cNvGrpSpPr/>
            <p:nvPr/>
          </p:nvGrpSpPr>
          <p:grpSpPr>
            <a:xfrm>
              <a:off x="6408817" y="-576266"/>
              <a:ext cx="3326765" cy="1617780"/>
              <a:chOff x="6504129" y="1051600"/>
              <a:chExt cx="3326765" cy="1617780"/>
            </a:xfrm>
          </p:grpSpPr>
          <p:sp>
            <p:nvSpPr>
              <p:cNvPr id="47" name="文本框 46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8" name="文本框 47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9" name="文本框 48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6504129" y="1932145"/>
                <a:ext cx="3326765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Backpack foldable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30-40L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300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$2.5~4.5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313509" y="2261592"/>
            <a:ext cx="5603966" cy="43068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35877" y="223961"/>
            <a:ext cx="68410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Umbrella Golf/Foldable </a:t>
            </a:r>
            <a:endParaRPr lang="zh-CN" altLang="en-US" sz="36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2"/>
          <a:srcRect b="5691"/>
          <a:stretch>
            <a:fillRect/>
          </a:stretch>
        </p:blipFill>
        <p:spPr>
          <a:xfrm>
            <a:off x="-326529" y="886200"/>
            <a:ext cx="7164583" cy="506766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6447984" y="1889024"/>
            <a:ext cx="5273732" cy="4572686"/>
            <a:chOff x="6728771" y="1465491"/>
            <a:chExt cx="5273732" cy="4572686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 rotWithShape="1">
            <a:blip r:embed="rId3"/>
            <a:srcRect r="10577"/>
            <a:stretch>
              <a:fillRect/>
            </a:stretch>
          </p:blipFill>
          <p:spPr>
            <a:xfrm rot="16200000">
              <a:off x="6481845" y="1712417"/>
              <a:ext cx="3062020" cy="256816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 rotWithShape="1">
            <a:blip r:embed="rId4"/>
            <a:srcRect b="6449"/>
            <a:stretch>
              <a:fillRect/>
            </a:stretch>
          </p:blipFill>
          <p:spPr>
            <a:xfrm>
              <a:off x="6950228" y="3827925"/>
              <a:ext cx="2277939" cy="2141133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 rotWithShape="1">
            <a:blip r:embed="rId5"/>
            <a:srcRect b="43352"/>
            <a:stretch>
              <a:fillRect/>
            </a:stretch>
          </p:blipFill>
          <p:spPr>
            <a:xfrm>
              <a:off x="9040484" y="3665356"/>
              <a:ext cx="2962019" cy="2372821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 rotWithShape="1">
            <a:blip r:embed="rId6"/>
            <a:srcRect b="16712"/>
            <a:stretch>
              <a:fillRect/>
            </a:stretch>
          </p:blipFill>
          <p:spPr>
            <a:xfrm rot="17056093">
              <a:off x="8926569" y="1314512"/>
              <a:ext cx="2663775" cy="2966071"/>
            </a:xfrm>
            <a:prstGeom prst="rect">
              <a:avLst/>
            </a:prstGeom>
          </p:spPr>
        </p:pic>
      </p:grpSp>
      <p:grpSp>
        <p:nvGrpSpPr>
          <p:cNvPr id="17" name="组合 16"/>
          <p:cNvGrpSpPr/>
          <p:nvPr/>
        </p:nvGrpSpPr>
        <p:grpSpPr>
          <a:xfrm>
            <a:off x="6828696" y="960134"/>
            <a:ext cx="4207553" cy="1092607"/>
            <a:chOff x="6408817" y="-576266"/>
            <a:chExt cx="4207553" cy="1092607"/>
          </a:xfrm>
        </p:grpSpPr>
        <p:sp>
          <p:nvSpPr>
            <p:cNvPr id="18" name="圆角矩形 17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9" name="组合 18"/>
            <p:cNvGrpSpPr/>
            <p:nvPr/>
          </p:nvGrpSpPr>
          <p:grpSpPr>
            <a:xfrm>
              <a:off x="6408817" y="-576266"/>
              <a:ext cx="4207553" cy="1092607"/>
              <a:chOff x="6504129" y="1051600"/>
              <a:chExt cx="4207553" cy="1092607"/>
            </a:xfrm>
          </p:grpSpPr>
          <p:sp>
            <p:nvSpPr>
              <p:cNvPr id="20" name="文本框 1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09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ADC-HMI-009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7223227" y="1405543"/>
                <a:ext cx="3488455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Golf/Foldable/Reverse Upside Down Umbrella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Pongee/Polyester/Nylon fabric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98 – 140cm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7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~9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6400800" y="-2071"/>
            <a:ext cx="5791199" cy="68600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6756818">
            <a:off x="10504705" y="369035"/>
            <a:ext cx="1228692" cy="12203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993943" y="363180"/>
            <a:ext cx="473945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Rain Coat Set, </a:t>
            </a:r>
          </a:p>
          <a:p>
            <a:r>
              <a:rPr lang="en-US" altLang="zh-CN" sz="36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Rain Boots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/>
          <a:srcRect b="4169"/>
          <a:stretch>
            <a:fillRect/>
          </a:stretch>
        </p:blipFill>
        <p:spPr>
          <a:xfrm>
            <a:off x="10114872" y="2814241"/>
            <a:ext cx="1395883" cy="1823142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6771891" y="1448174"/>
            <a:ext cx="2885590" cy="3691072"/>
            <a:chOff x="6805142" y="2237883"/>
            <a:chExt cx="2885590" cy="3691072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 rotWithShape="1">
            <a:blip r:embed="rId4"/>
            <a:srcRect b="2391"/>
            <a:stretch>
              <a:fillRect/>
            </a:stretch>
          </p:blipFill>
          <p:spPr>
            <a:xfrm>
              <a:off x="6805142" y="2497999"/>
              <a:ext cx="1960170" cy="3266446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5"/>
            <a:srcRect b="6019"/>
            <a:stretch>
              <a:fillRect/>
            </a:stretch>
          </p:blipFill>
          <p:spPr>
            <a:xfrm>
              <a:off x="7506216" y="2237883"/>
              <a:ext cx="2184516" cy="3691072"/>
            </a:xfrm>
            <a:prstGeom prst="rect">
              <a:avLst/>
            </a:prstGeom>
          </p:spPr>
        </p:pic>
      </p:grpSp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6"/>
          <a:srcRect r="11054"/>
          <a:stretch>
            <a:fillRect/>
          </a:stretch>
        </p:blipFill>
        <p:spPr>
          <a:xfrm>
            <a:off x="251335" y="1241623"/>
            <a:ext cx="5043062" cy="5124364"/>
          </a:xfrm>
          <a:prstGeom prst="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376570" y="232925"/>
            <a:ext cx="4097933" cy="1091178"/>
            <a:chOff x="6408817" y="-576266"/>
            <a:chExt cx="4097933" cy="1091178"/>
          </a:xfrm>
        </p:grpSpPr>
        <p:sp>
          <p:nvSpPr>
            <p:cNvPr id="34" name="圆角矩形 33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35" name="组合 34"/>
            <p:cNvGrpSpPr/>
            <p:nvPr/>
          </p:nvGrpSpPr>
          <p:grpSpPr>
            <a:xfrm>
              <a:off x="6408817" y="-576266"/>
              <a:ext cx="4097933" cy="1091178"/>
              <a:chOff x="6504129" y="1051600"/>
              <a:chExt cx="4097933" cy="1091178"/>
            </a:xfrm>
          </p:grpSpPr>
          <p:sp>
            <p:nvSpPr>
              <p:cNvPr id="36" name="文本框 35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7" name="文本框 36"/>
              <p:cNvSpPr txBox="1"/>
              <p:nvPr/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ADC-HMI-010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38" name="文本框 37"/>
              <p:cNvSpPr txBox="1"/>
              <p:nvPr/>
            </p:nvSpPr>
            <p:spPr>
              <a:xfrm>
                <a:off x="7223227" y="1405543"/>
                <a:ext cx="3378835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Rain coat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set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Polyester fabric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waterproof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 Adult S-3XL for coat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set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Silk, heat, digital printing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sets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$14~16.8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39" name="组合 38"/>
          <p:cNvGrpSpPr/>
          <p:nvPr/>
        </p:nvGrpSpPr>
        <p:grpSpPr>
          <a:xfrm>
            <a:off x="10124658" y="4865757"/>
            <a:ext cx="1321196" cy="1511487"/>
            <a:chOff x="6408817" y="-576266"/>
            <a:chExt cx="1321196" cy="1511487"/>
          </a:xfrm>
        </p:grpSpPr>
        <p:sp>
          <p:nvSpPr>
            <p:cNvPr id="40" name="圆角矩形 39"/>
            <p:cNvSpPr/>
            <p:nvPr/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1" name="组合 40"/>
            <p:cNvGrpSpPr/>
            <p:nvPr/>
          </p:nvGrpSpPr>
          <p:grpSpPr>
            <a:xfrm>
              <a:off x="6408817" y="-576266"/>
              <a:ext cx="1321196" cy="1511487"/>
              <a:chOff x="6504129" y="1051600"/>
              <a:chExt cx="1321196" cy="1511487"/>
            </a:xfrm>
          </p:grpSpPr>
          <p:sp>
            <p:nvSpPr>
              <p:cNvPr id="42" name="文本框 4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r>
                  <a:rPr lang="en-US" altLang="zh-CN" sz="2400" b="1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6531537" y="1751173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6504129" y="1932145"/>
                <a:ext cx="1321196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Rain</a:t>
                </a:r>
                <a:r>
                  <a:rPr lang="zh-CN" altLang="en-US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boots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PVC 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39-47 boots.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pairs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$5~7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sp>
        <p:nvSpPr>
          <p:cNvPr id="3" name="文本框 2"/>
          <p:cNvSpPr txBox="1"/>
          <p:nvPr/>
        </p:nvSpPr>
        <p:spPr>
          <a:xfrm>
            <a:off x="7157666" y="5763318"/>
            <a:ext cx="3378835" cy="737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Product Name: Rain coat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set</a:t>
            </a:r>
          </a:p>
          <a:p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Material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: Polyester fabric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waterproof</a:t>
            </a:r>
          </a:p>
          <a:p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Size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:  Adult S-3XL for coat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set</a:t>
            </a:r>
          </a:p>
          <a:p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Logo</a:t>
            </a:r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: Silk, heat, digital printing                                                                        </a:t>
            </a:r>
          </a:p>
          <a:p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MOQ: 100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sets</a:t>
            </a:r>
          </a:p>
          <a:p>
            <a:r>
              <a:rPr lang="en-US" altLang="zh-CN" sz="7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Price: </a:t>
            </a:r>
            <a:r>
              <a:rPr lang="en-US" altLang="zh-CN" sz="7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$10~12.50</a:t>
            </a:r>
            <a:endParaRPr lang="en-US" altLang="zh-CN" sz="700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104338" y="4899137"/>
            <a:ext cx="7610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eaLnBrk="0"/>
            <a:endParaRPr lang="en-US" altLang="en-US" sz="16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rtl="0" eaLnBrk="0"/>
            <a:r>
              <a:rPr lang="en-US" altLang="en-US" sz="2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11</a:t>
            </a:r>
            <a:endParaRPr lang="en-US" altLang="en-US" sz="2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7240184" y="5576411"/>
            <a:ext cx="669600" cy="18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1200" dirty="0"/>
          </a:p>
        </p:txBody>
      </p:sp>
      <p:sp>
        <p:nvSpPr>
          <p:cNvPr id="23" name="文本框 22"/>
          <p:cNvSpPr txBox="1"/>
          <p:nvPr/>
        </p:nvSpPr>
        <p:spPr>
          <a:xfrm>
            <a:off x="7189936" y="5573771"/>
            <a:ext cx="79380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700" dirty="0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ADC-HMI-011</a:t>
            </a:r>
            <a:endParaRPr kumimoji="1" lang="zh-CN" altLang="en-US" sz="70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46020" y="2286000"/>
            <a:ext cx="3938513" cy="420318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49" name="组合 48"/>
          <p:cNvGrpSpPr/>
          <p:nvPr>
            <p:custDataLst>
              <p:tags r:id="rId1"/>
            </p:custDataLst>
          </p:nvPr>
        </p:nvGrpSpPr>
        <p:grpSpPr>
          <a:xfrm>
            <a:off x="8216752" y="977360"/>
            <a:ext cx="1544022" cy="1866872"/>
            <a:chOff x="8854172" y="464630"/>
            <a:chExt cx="1804857" cy="2182247"/>
          </a:xfrm>
        </p:grpSpPr>
        <p:pic>
          <p:nvPicPr>
            <p:cNvPr id="6" name="图片 5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 rotWithShape="1">
            <a:blip r:embed="rId28"/>
            <a:srcRect b="3044"/>
            <a:stretch>
              <a:fillRect/>
            </a:stretch>
          </p:blipFill>
          <p:spPr>
            <a:xfrm>
              <a:off x="8854172" y="464630"/>
              <a:ext cx="1112268" cy="2182247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 rotWithShape="1">
            <a:blip r:embed="rId29"/>
            <a:srcRect b="2665"/>
            <a:stretch>
              <a:fillRect/>
            </a:stretch>
          </p:blipFill>
          <p:spPr>
            <a:xfrm>
              <a:off x="9586508" y="567190"/>
              <a:ext cx="1072521" cy="2054561"/>
            </a:xfrm>
            <a:prstGeom prst="rect">
              <a:avLst/>
            </a:prstGeom>
          </p:spPr>
        </p:pic>
      </p:grpSp>
      <p:pic>
        <p:nvPicPr>
          <p:cNvPr id="29" name="图片 28" descr="瓶子上写着字&#10;&#10;AI 生成的内容可能不正确。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31" y="864584"/>
            <a:ext cx="3822602" cy="5460859"/>
          </a:xfrm>
          <a:prstGeom prst="rect">
            <a:avLst/>
          </a:prstGeom>
        </p:spPr>
      </p:pic>
      <p:grpSp>
        <p:nvGrpSpPr>
          <p:cNvPr id="50" name="组合 49"/>
          <p:cNvGrpSpPr/>
          <p:nvPr>
            <p:custDataLst>
              <p:tags r:id="rId2"/>
            </p:custDataLst>
          </p:nvPr>
        </p:nvGrpSpPr>
        <p:grpSpPr>
          <a:xfrm>
            <a:off x="8320720" y="4338517"/>
            <a:ext cx="1453855" cy="1968763"/>
            <a:chOff x="8869512" y="3998625"/>
            <a:chExt cx="1704852" cy="2308655"/>
          </a:xfrm>
        </p:grpSpPr>
        <p:pic>
          <p:nvPicPr>
            <p:cNvPr id="5" name="图片 4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 rotWithShape="1">
            <a:blip r:embed="rId31"/>
            <a:srcRect l="57138" r="16651"/>
            <a:stretch>
              <a:fillRect/>
            </a:stretch>
          </p:blipFill>
          <p:spPr>
            <a:xfrm>
              <a:off x="9580324" y="3998626"/>
              <a:ext cx="994040" cy="2308654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 rotWithShape="1">
            <a:blip r:embed="rId31"/>
            <a:srcRect l="17579" r="56210"/>
            <a:stretch>
              <a:fillRect/>
            </a:stretch>
          </p:blipFill>
          <p:spPr>
            <a:xfrm>
              <a:off x="8869512" y="3998625"/>
              <a:ext cx="994039" cy="2308655"/>
            </a:xfrm>
            <a:prstGeom prst="rect">
              <a:avLst/>
            </a:prstGeom>
          </p:spPr>
        </p:pic>
      </p:grpSp>
      <p:grpSp>
        <p:nvGrpSpPr>
          <p:cNvPr id="48" name="组合 47"/>
          <p:cNvGrpSpPr/>
          <p:nvPr/>
        </p:nvGrpSpPr>
        <p:grpSpPr>
          <a:xfrm>
            <a:off x="4974285" y="4453467"/>
            <a:ext cx="1174427" cy="1853813"/>
            <a:chOff x="5431797" y="4025113"/>
            <a:chExt cx="1445798" cy="228216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 rotWithShape="1">
            <a:blip r:embed="rId32"/>
            <a:srcRect l="28006" r="53298"/>
            <a:stretch>
              <a:fillRect/>
            </a:stretch>
          </p:blipFill>
          <p:spPr>
            <a:xfrm>
              <a:off x="5431797" y="4025114"/>
              <a:ext cx="758541" cy="2282166"/>
            </a:xfrm>
            <a:prstGeom prst="rect">
              <a:avLst/>
            </a:prstGeom>
          </p:spPr>
        </p:pic>
        <p:pic>
          <p:nvPicPr>
            <p:cNvPr id="31" name="图片 30"/>
            <p:cNvPicPr>
              <a:picLocks noChangeAspect="1"/>
            </p:cNvPicPr>
            <p:nvPr/>
          </p:nvPicPr>
          <p:blipFill rotWithShape="1">
            <a:blip r:embed="rId32"/>
            <a:srcRect l="54463" r="25211"/>
            <a:stretch>
              <a:fillRect/>
            </a:stretch>
          </p:blipFill>
          <p:spPr>
            <a:xfrm>
              <a:off x="6052937" y="4025113"/>
              <a:ext cx="824658" cy="2282167"/>
            </a:xfrm>
            <a:prstGeom prst="rect">
              <a:avLst/>
            </a:prstGeom>
          </p:spPr>
        </p:pic>
      </p:grpSp>
      <p:grpSp>
        <p:nvGrpSpPr>
          <p:cNvPr id="47" name="组合 46"/>
          <p:cNvGrpSpPr/>
          <p:nvPr/>
        </p:nvGrpSpPr>
        <p:grpSpPr>
          <a:xfrm>
            <a:off x="4801314" y="1042835"/>
            <a:ext cx="1220548" cy="1696444"/>
            <a:chOff x="5257335" y="648595"/>
            <a:chExt cx="1588755" cy="2208216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3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57335" y="652555"/>
              <a:ext cx="1261150" cy="2179464"/>
            </a:xfrm>
            <a:prstGeom prst="rect">
              <a:avLst/>
            </a:prstGeom>
          </p:spPr>
        </p:pic>
        <p:pic>
          <p:nvPicPr>
            <p:cNvPr id="32" name="图片 31"/>
            <p:cNvPicPr>
              <a:picLocks noChangeAspect="1"/>
            </p:cNvPicPr>
            <p:nvPr/>
          </p:nvPicPr>
          <p:blipFill>
            <a:blip r:embed="rId3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73588" y="648595"/>
              <a:ext cx="672502" cy="2208216"/>
            </a:xfrm>
            <a:prstGeom prst="foldedCorner">
              <a:avLst>
                <a:gd name="adj" fmla="val 27237"/>
              </a:avLst>
            </a:prstGeom>
          </p:spPr>
        </p:pic>
      </p:grpSp>
      <p:sp>
        <p:nvSpPr>
          <p:cNvPr id="34" name="文本框 33"/>
          <p:cNvSpPr txBox="1"/>
          <p:nvPr/>
        </p:nvSpPr>
        <p:spPr>
          <a:xfrm>
            <a:off x="379270" y="368816"/>
            <a:ext cx="8509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Thermal Bottle</a:t>
            </a:r>
            <a:endParaRPr lang="zh-CN" altLang="en-US" sz="40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1" name="组合 80"/>
          <p:cNvGrpSpPr/>
          <p:nvPr>
            <p:custDataLst>
              <p:tags r:id="rId3"/>
            </p:custDataLst>
          </p:nvPr>
        </p:nvGrpSpPr>
        <p:grpSpPr>
          <a:xfrm>
            <a:off x="9854081" y="4592537"/>
            <a:ext cx="3404870" cy="1617780"/>
            <a:chOff x="6408817" y="-576266"/>
            <a:chExt cx="3404870" cy="1617780"/>
          </a:xfrm>
        </p:grpSpPr>
        <p:sp>
          <p:nvSpPr>
            <p:cNvPr id="82" name="圆角矩形 81"/>
            <p:cNvSpPr/>
            <p:nvPr>
              <p:custDataLst>
                <p:tags r:id="rId19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6408817" y="-576266"/>
              <a:ext cx="3404870" cy="1617780"/>
              <a:chOff x="6504129" y="1051600"/>
              <a:chExt cx="3404870" cy="1617780"/>
            </a:xfrm>
          </p:grpSpPr>
          <p:sp>
            <p:nvSpPr>
              <p:cNvPr id="84" name="文本框 83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6" name="文本框 85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7" name="文本框 86"/>
              <p:cNvSpPr txBox="1"/>
              <p:nvPr>
                <p:custDataLst>
                  <p:tags r:id="rId22"/>
                </p:custDataLst>
              </p:nvPr>
            </p:nvSpPr>
            <p:spPr>
              <a:xfrm>
                <a:off x="6504129" y="1932145"/>
                <a:ext cx="3404870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Thermal Cup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Stainless Steel 304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400 – 500ml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500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10~12.5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8" name="组合 87"/>
          <p:cNvGrpSpPr/>
          <p:nvPr>
            <p:custDataLst>
              <p:tags r:id="rId4"/>
            </p:custDataLst>
          </p:nvPr>
        </p:nvGrpSpPr>
        <p:grpSpPr>
          <a:xfrm>
            <a:off x="6186963" y="1324144"/>
            <a:ext cx="3515706" cy="1834652"/>
            <a:chOff x="6408817" y="-576266"/>
            <a:chExt cx="3515706" cy="1834652"/>
          </a:xfrm>
        </p:grpSpPr>
        <p:sp>
          <p:nvSpPr>
            <p:cNvPr id="89" name="圆角矩形 88"/>
            <p:cNvSpPr/>
            <p:nvPr>
              <p:custDataLst>
                <p:tags r:id="rId15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90" name="组合 89"/>
            <p:cNvGrpSpPr/>
            <p:nvPr/>
          </p:nvGrpSpPr>
          <p:grpSpPr>
            <a:xfrm>
              <a:off x="6408817" y="-576266"/>
              <a:ext cx="3515706" cy="1834652"/>
              <a:chOff x="6504129" y="1051600"/>
              <a:chExt cx="3515706" cy="1834652"/>
            </a:xfrm>
          </p:grpSpPr>
          <p:sp>
            <p:nvSpPr>
              <p:cNvPr id="91" name="文本框 90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zh-CN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r>
                  <a:rPr lang="en-US" altLang="zh-CN" sz="2400" b="1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2" name="文本框 91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3" name="文本框 92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6504129" y="1932145"/>
                <a:ext cx="3515706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Water bottle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Stainless Steel 304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350ml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$8.5~11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94" name="组合 93"/>
          <p:cNvGrpSpPr/>
          <p:nvPr>
            <p:custDataLst>
              <p:tags r:id="rId5"/>
            </p:custDataLst>
          </p:nvPr>
        </p:nvGrpSpPr>
        <p:grpSpPr>
          <a:xfrm>
            <a:off x="6181369" y="4592537"/>
            <a:ext cx="3404870" cy="1617780"/>
            <a:chOff x="6408817" y="-576266"/>
            <a:chExt cx="3404870" cy="1617780"/>
          </a:xfrm>
        </p:grpSpPr>
        <p:sp>
          <p:nvSpPr>
            <p:cNvPr id="95" name="圆角矩形 94"/>
            <p:cNvSpPr/>
            <p:nvPr>
              <p:custDataLst>
                <p:tags r:id="rId11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96" name="组合 95"/>
            <p:cNvGrpSpPr/>
            <p:nvPr/>
          </p:nvGrpSpPr>
          <p:grpSpPr>
            <a:xfrm>
              <a:off x="6408817" y="-576266"/>
              <a:ext cx="3404870" cy="1617780"/>
              <a:chOff x="6504129" y="1051600"/>
              <a:chExt cx="3404870" cy="1617780"/>
            </a:xfrm>
          </p:grpSpPr>
          <p:sp>
            <p:nvSpPr>
              <p:cNvPr id="97" name="文本框 96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8" name="文本框 97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9" name="文本框 98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6504129" y="1932145"/>
                <a:ext cx="3404870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Thermal Cup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Stainless Steel 304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400 – 500ml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10~12.5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100" name="组合 99"/>
          <p:cNvGrpSpPr/>
          <p:nvPr>
            <p:custDataLst>
              <p:tags r:id="rId6"/>
            </p:custDataLst>
          </p:nvPr>
        </p:nvGrpSpPr>
        <p:grpSpPr>
          <a:xfrm>
            <a:off x="9854081" y="1311156"/>
            <a:ext cx="3404870" cy="1617780"/>
            <a:chOff x="6408817" y="-576266"/>
            <a:chExt cx="3404870" cy="1617780"/>
          </a:xfrm>
        </p:grpSpPr>
        <p:sp>
          <p:nvSpPr>
            <p:cNvPr id="101" name="圆角矩形 100"/>
            <p:cNvSpPr/>
            <p:nvPr>
              <p:custDataLst>
                <p:tags r:id="rId7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102" name="组合 101"/>
            <p:cNvGrpSpPr/>
            <p:nvPr/>
          </p:nvGrpSpPr>
          <p:grpSpPr>
            <a:xfrm>
              <a:off x="6408817" y="-576266"/>
              <a:ext cx="3404870" cy="1617780"/>
              <a:chOff x="6504129" y="1051600"/>
              <a:chExt cx="3404870" cy="1617780"/>
            </a:xfrm>
          </p:grpSpPr>
          <p:sp>
            <p:nvSpPr>
              <p:cNvPr id="103" name="文本框 10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4" name="文本框 103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05" name="文本框 10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4129" y="1932145"/>
                <a:ext cx="3404870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Thermal Cup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Stainless Steel 304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Capacity: 400 – 500ml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Silk, heat, digital printing  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$10~12.5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61756" y="3606799"/>
            <a:ext cx="5543409" cy="2842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14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5" t="17677" r="39192" b="33824"/>
          <a:stretch>
            <a:fillRect/>
          </a:stretch>
        </p:blipFill>
        <p:spPr>
          <a:xfrm rot="17100000">
            <a:off x="10399219" y="457775"/>
            <a:ext cx="1228692" cy="122036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5"/>
          <a:srcRect l="50240" b="-2003"/>
          <a:stretch>
            <a:fillRect/>
          </a:stretch>
        </p:blipFill>
        <p:spPr>
          <a:xfrm>
            <a:off x="10214925" y="5064449"/>
            <a:ext cx="1278722" cy="1164992"/>
          </a:xfrm>
          <a:prstGeom prst="foldedCorner">
            <a:avLst>
              <a:gd name="adj" fmla="val 28403"/>
            </a:avLst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6"/>
          <a:srcRect l="55224" r="11694" b="11079"/>
          <a:stretch>
            <a:fillRect/>
          </a:stretch>
        </p:blipFill>
        <p:spPr>
          <a:xfrm>
            <a:off x="10196622" y="2561540"/>
            <a:ext cx="1263534" cy="173492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7"/>
          <a:srcRect l="10461" t="48528" r="56921" b="4949"/>
          <a:stretch>
            <a:fillRect/>
          </a:stretch>
        </p:blipFill>
        <p:spPr>
          <a:xfrm>
            <a:off x="876300" y="1596390"/>
            <a:ext cx="4718685" cy="457200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327840" y="328213"/>
            <a:ext cx="801793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Ceramic</a:t>
            </a:r>
            <a:r>
              <a:rPr lang="en-US" altLang="zh-CN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Mug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5" name="图片 34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15"/>
          <a:srcRect r="50580" b="-2003"/>
          <a:stretch>
            <a:fillRect/>
          </a:stretch>
        </p:blipFill>
        <p:spPr>
          <a:xfrm>
            <a:off x="9040853" y="5079450"/>
            <a:ext cx="1269999" cy="1164992"/>
          </a:xfrm>
          <a:prstGeom prst="foldedCorner">
            <a:avLst>
              <a:gd name="adj" fmla="val 0"/>
            </a:avLst>
          </a:prstGeom>
        </p:spPr>
      </p:pic>
      <p:pic>
        <p:nvPicPr>
          <p:cNvPr id="36" name="图片 35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16"/>
          <a:srcRect l="10276" r="52926" b="11079"/>
          <a:stretch>
            <a:fillRect/>
          </a:stretch>
        </p:blipFill>
        <p:spPr>
          <a:xfrm>
            <a:off x="8820452" y="2561540"/>
            <a:ext cx="1405468" cy="1734920"/>
          </a:xfrm>
          <a:prstGeom prst="rect">
            <a:avLst/>
          </a:prstGeom>
        </p:spPr>
      </p:pic>
      <p:grpSp>
        <p:nvGrpSpPr>
          <p:cNvPr id="47" name="组合 46"/>
          <p:cNvGrpSpPr/>
          <p:nvPr>
            <p:custDataLst>
              <p:tags r:id="rId3"/>
            </p:custDataLst>
          </p:nvPr>
        </p:nvGrpSpPr>
        <p:grpSpPr>
          <a:xfrm>
            <a:off x="6778109" y="4642167"/>
            <a:ext cx="3747770" cy="1725730"/>
            <a:chOff x="6408817" y="-576266"/>
            <a:chExt cx="3747770" cy="1725730"/>
          </a:xfrm>
        </p:grpSpPr>
        <p:sp>
          <p:nvSpPr>
            <p:cNvPr id="48" name="圆角矩形 47"/>
            <p:cNvSpPr/>
            <p:nvPr>
              <p:custDataLst>
                <p:tags r:id="rId9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9" name="组合 48"/>
            <p:cNvGrpSpPr/>
            <p:nvPr/>
          </p:nvGrpSpPr>
          <p:grpSpPr>
            <a:xfrm>
              <a:off x="6408817" y="-576266"/>
              <a:ext cx="3747770" cy="1725730"/>
              <a:chOff x="6504129" y="1051600"/>
              <a:chExt cx="3747770" cy="1725730"/>
            </a:xfrm>
          </p:grpSpPr>
          <p:sp>
            <p:nvSpPr>
              <p:cNvPr id="50" name="文本框 49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1" name="文本框 50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2" name="文本框 51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6504129" y="1932145"/>
                <a:ext cx="3747770" cy="8451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Ceramic Mug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ceramic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 300 – 400ml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UV printing, Heat transfer printing                                                                       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pPr algn="l"/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$3~5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3" name="组合 52"/>
          <p:cNvGrpSpPr/>
          <p:nvPr>
            <p:custDataLst>
              <p:tags r:id="rId4"/>
            </p:custDataLst>
          </p:nvPr>
        </p:nvGrpSpPr>
        <p:grpSpPr>
          <a:xfrm>
            <a:off x="6778109" y="2837453"/>
            <a:ext cx="2767965" cy="1617780"/>
            <a:chOff x="6408817" y="-576266"/>
            <a:chExt cx="2767965" cy="1617780"/>
          </a:xfrm>
        </p:grpSpPr>
        <p:sp>
          <p:nvSpPr>
            <p:cNvPr id="54" name="圆角矩形 53"/>
            <p:cNvSpPr/>
            <p:nvPr>
              <p:custDataLst>
                <p:tags r:id="rId5"/>
              </p:custDataLst>
            </p:nvPr>
          </p:nvSpPr>
          <p:spPr>
            <a:xfrm>
              <a:off x="6472590" y="131619"/>
              <a:ext cx="669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6408817" y="-576266"/>
              <a:ext cx="2767965" cy="1617780"/>
              <a:chOff x="6504129" y="1051600"/>
              <a:chExt cx="2767965" cy="1617780"/>
            </a:xfrm>
          </p:grpSpPr>
          <p:sp>
            <p:nvSpPr>
              <p:cNvPr id="56" name="文本框 55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7" name="文本框 56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6506599" y="1759485"/>
                <a:ext cx="793807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ADC-HMI-017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8" name="文本框 57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04129" y="1932145"/>
                <a:ext cx="2767965" cy="7372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Ceramic Mug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ceramic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Size:  300 – 400ml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Logo: Decal pape       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$2.2~3.5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6297502" y="-19594"/>
            <a:ext cx="5895104" cy="687759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91015" y="378265"/>
            <a:ext cx="614607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UN UNDP pins</a:t>
            </a:r>
            <a:endParaRPr lang="zh-CN" altLang="en-US" sz="4400" b="1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6" name="图片 35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7" t="18157" r="14111" b="25807"/>
          <a:stretch>
            <a:fillRect/>
          </a:stretch>
        </p:blipFill>
        <p:spPr>
          <a:xfrm>
            <a:off x="6712913" y="716547"/>
            <a:ext cx="2831567" cy="1616661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54" r="15675" b="19945"/>
          <a:stretch>
            <a:fillRect/>
          </a:stretch>
        </p:blipFill>
        <p:spPr>
          <a:xfrm>
            <a:off x="8217329" y="5138081"/>
            <a:ext cx="1176523" cy="1433274"/>
          </a:xfrm>
          <a:prstGeom prst="rect">
            <a:avLst/>
          </a:prstGeom>
        </p:spPr>
      </p:pic>
      <p:grpSp>
        <p:nvGrpSpPr>
          <p:cNvPr id="69" name="组合 68"/>
          <p:cNvGrpSpPr/>
          <p:nvPr>
            <p:custDataLst>
              <p:tags r:id="rId1"/>
            </p:custDataLst>
          </p:nvPr>
        </p:nvGrpSpPr>
        <p:grpSpPr>
          <a:xfrm>
            <a:off x="9874744" y="710443"/>
            <a:ext cx="1310934" cy="1382882"/>
            <a:chOff x="6408817" y="-576266"/>
            <a:chExt cx="1310934" cy="1382882"/>
          </a:xfrm>
        </p:grpSpPr>
        <p:sp>
          <p:nvSpPr>
            <p:cNvPr id="70" name="圆角矩形 69"/>
            <p:cNvSpPr/>
            <p:nvPr>
              <p:custDataLst>
                <p:tags r:id="rId12"/>
              </p:custDataLst>
            </p:nvPr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71" name="组合 70"/>
            <p:cNvGrpSpPr/>
            <p:nvPr/>
          </p:nvGrpSpPr>
          <p:grpSpPr>
            <a:xfrm>
              <a:off x="6408817" y="-576266"/>
              <a:ext cx="1310934" cy="1382882"/>
              <a:chOff x="6504129" y="1051600"/>
              <a:chExt cx="1310934" cy="1382882"/>
            </a:xfrm>
          </p:grpSpPr>
          <p:sp>
            <p:nvSpPr>
              <p:cNvPr id="72" name="文本框 71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3" name="文本框 72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4" name="文本框 73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6506328" y="1912512"/>
                <a:ext cx="1308735" cy="52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UNDP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pin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metal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1.2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~1.8</a:t>
                </a:r>
              </a:p>
            </p:txBody>
          </p:sp>
        </p:grpSp>
      </p:grpSp>
      <p:grpSp>
        <p:nvGrpSpPr>
          <p:cNvPr id="75" name="组合 74"/>
          <p:cNvGrpSpPr/>
          <p:nvPr>
            <p:custDataLst>
              <p:tags r:id="rId2"/>
            </p:custDataLst>
          </p:nvPr>
        </p:nvGrpSpPr>
        <p:grpSpPr>
          <a:xfrm>
            <a:off x="9875843" y="4820414"/>
            <a:ext cx="1211184" cy="1384132"/>
            <a:chOff x="6408817" y="-576266"/>
            <a:chExt cx="1211184" cy="1384132"/>
          </a:xfrm>
        </p:grpSpPr>
        <p:sp>
          <p:nvSpPr>
            <p:cNvPr id="76" name="圆角矩形 75"/>
            <p:cNvSpPr/>
            <p:nvPr>
              <p:custDataLst>
                <p:tags r:id="rId8"/>
              </p:custDataLst>
            </p:nvPr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77" name="组合 76"/>
            <p:cNvGrpSpPr/>
            <p:nvPr/>
          </p:nvGrpSpPr>
          <p:grpSpPr>
            <a:xfrm>
              <a:off x="6408817" y="-576266"/>
              <a:ext cx="1211184" cy="1384132"/>
              <a:chOff x="6504129" y="1051600"/>
              <a:chExt cx="1211184" cy="1384132"/>
            </a:xfrm>
          </p:grpSpPr>
          <p:sp>
            <p:nvSpPr>
              <p:cNvPr id="78" name="文本框 77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9" name="文本框 78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0" name="文本框 79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6506328" y="1912512"/>
                <a:ext cx="120898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SDG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pin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metal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$1.2~2.0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1" name="组合 80"/>
          <p:cNvGrpSpPr/>
          <p:nvPr>
            <p:custDataLst>
              <p:tags r:id="rId3"/>
            </p:custDataLst>
          </p:nvPr>
        </p:nvGrpSpPr>
        <p:grpSpPr>
          <a:xfrm>
            <a:off x="9874744" y="2785135"/>
            <a:ext cx="1206375" cy="1491854"/>
            <a:chOff x="6408817" y="-576266"/>
            <a:chExt cx="1206375" cy="1491854"/>
          </a:xfrm>
        </p:grpSpPr>
        <p:sp>
          <p:nvSpPr>
            <p:cNvPr id="82" name="圆角矩形 81"/>
            <p:cNvSpPr/>
            <p:nvPr>
              <p:custDataLst>
                <p:tags r:id="rId4"/>
              </p:custDataLst>
            </p:nvPr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6408817" y="-576266"/>
              <a:ext cx="1206375" cy="1491854"/>
              <a:chOff x="6504129" y="1051600"/>
              <a:chExt cx="1206375" cy="1491854"/>
            </a:xfrm>
          </p:grpSpPr>
          <p:sp>
            <p:nvSpPr>
              <p:cNvPr id="84" name="文本框 83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6" name="文本框 85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7" name="文本框 86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6506328" y="1912512"/>
                <a:ext cx="1204176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UN pin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metal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100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$1.2~1.8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35" name="图片 34"/>
          <p:cNvPicPr>
            <a:picLocks noChangeAspect="1"/>
          </p:cNvPicPr>
          <p:nvPr/>
        </p:nvPicPr>
        <p:blipFill rotWithShape="1">
          <a:blip r:embed="rId19"/>
          <a:srcRect l="22382" r="10256"/>
          <a:stretch>
            <a:fillRect/>
          </a:stretch>
        </p:blipFill>
        <p:spPr>
          <a:xfrm>
            <a:off x="209879" y="1236451"/>
            <a:ext cx="5403327" cy="451200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1" t="4653" r="4405" b="8126"/>
          <a:stretch>
            <a:fillRect/>
          </a:stretch>
        </p:blipFill>
        <p:spPr>
          <a:xfrm>
            <a:off x="6564894" y="3146244"/>
            <a:ext cx="815422" cy="8466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0" t="2799" r="5061" b="12468"/>
          <a:stretch>
            <a:fillRect/>
          </a:stretch>
        </p:blipFill>
        <p:spPr>
          <a:xfrm>
            <a:off x="7572217" y="3146244"/>
            <a:ext cx="958365" cy="88648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41" t="1961" r="15423" b="4835"/>
          <a:stretch>
            <a:fillRect/>
          </a:stretch>
        </p:blipFill>
        <p:spPr>
          <a:xfrm>
            <a:off x="8749384" y="3146244"/>
            <a:ext cx="889462" cy="90370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4" t="14208" r="29554" b="18164"/>
          <a:stretch>
            <a:fillRect/>
          </a:stretch>
        </p:blipFill>
        <p:spPr>
          <a:xfrm rot="475688">
            <a:off x="6864320" y="5457794"/>
            <a:ext cx="1234239" cy="11108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矩形 84"/>
          <p:cNvSpPr/>
          <p:nvPr/>
        </p:nvSpPr>
        <p:spPr>
          <a:xfrm>
            <a:off x="435481" y="1920636"/>
            <a:ext cx="4733545" cy="45347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309621" y="166323"/>
            <a:ext cx="720508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Lanyard </a:t>
            </a: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&amp; Elastic string</a:t>
            </a:r>
            <a:endParaRPr lang="en-US" altLang="zh-CN" sz="2400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/>
          <a:srcRect b="6944"/>
          <a:stretch>
            <a:fillRect/>
          </a:stretch>
        </p:blipFill>
        <p:spPr>
          <a:xfrm rot="19894594">
            <a:off x="-43234" y="2204796"/>
            <a:ext cx="5447027" cy="3051522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 rotWithShape="1">
          <a:blip r:embed="rId3"/>
          <a:srcRect r="15064"/>
          <a:stretch>
            <a:fillRect/>
          </a:stretch>
        </p:blipFill>
        <p:spPr>
          <a:xfrm rot="10261902">
            <a:off x="5917806" y="999243"/>
            <a:ext cx="3329799" cy="2191921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4"/>
          <a:srcRect b="7067"/>
          <a:stretch>
            <a:fillRect/>
          </a:stretch>
        </p:blipFill>
        <p:spPr>
          <a:xfrm rot="18282924">
            <a:off x="5506813" y="4186769"/>
            <a:ext cx="3176977" cy="1636854"/>
          </a:xfrm>
          <a:prstGeom prst="rect">
            <a:avLst/>
          </a:prstGeom>
        </p:spPr>
      </p:pic>
      <p:grpSp>
        <p:nvGrpSpPr>
          <p:cNvPr id="49" name="组合 48"/>
          <p:cNvGrpSpPr/>
          <p:nvPr/>
        </p:nvGrpSpPr>
        <p:grpSpPr>
          <a:xfrm>
            <a:off x="387191" y="800022"/>
            <a:ext cx="3425425" cy="1022926"/>
            <a:chOff x="6408817" y="-576266"/>
            <a:chExt cx="3425425" cy="1022926"/>
          </a:xfrm>
        </p:grpSpPr>
        <p:sp>
          <p:nvSpPr>
            <p:cNvPr id="50" name="圆角矩形 49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6408817" y="-576266"/>
              <a:ext cx="3425425" cy="1022926"/>
              <a:chOff x="6504129" y="1051600"/>
              <a:chExt cx="3425425" cy="1022926"/>
            </a:xfrm>
          </p:grpSpPr>
          <p:sp>
            <p:nvSpPr>
              <p:cNvPr id="52" name="文本框 5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7266646" y="1443584"/>
                <a:ext cx="2662908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Lanyards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Customized logo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$0.9~1.3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5" name="组合 54"/>
          <p:cNvGrpSpPr/>
          <p:nvPr/>
        </p:nvGrpSpPr>
        <p:grpSpPr>
          <a:xfrm>
            <a:off x="9070756" y="4251891"/>
            <a:ext cx="2665107" cy="1491854"/>
            <a:chOff x="6408817" y="-576266"/>
            <a:chExt cx="2665107" cy="1491854"/>
          </a:xfrm>
        </p:grpSpPr>
        <p:sp>
          <p:nvSpPr>
            <p:cNvPr id="56" name="圆角矩形 55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6408817" y="-576266"/>
              <a:ext cx="2665107" cy="1491854"/>
              <a:chOff x="6504129" y="1051600"/>
              <a:chExt cx="2665107" cy="1491854"/>
            </a:xfrm>
          </p:grpSpPr>
          <p:sp>
            <p:nvSpPr>
              <p:cNvPr id="58" name="文本框 57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9" name="文本框 58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6506328" y="1912512"/>
                <a:ext cx="2662908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Lanyards +Card Holder + Elastic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String</a:t>
                </a: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polyester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Customized logo                                                               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MOQ: 200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$2~2.5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61" name="组合 60"/>
          <p:cNvGrpSpPr/>
          <p:nvPr/>
        </p:nvGrpSpPr>
        <p:grpSpPr>
          <a:xfrm>
            <a:off x="9069657" y="1317195"/>
            <a:ext cx="3171656" cy="1491854"/>
            <a:chOff x="6408817" y="-576266"/>
            <a:chExt cx="3171656" cy="1491854"/>
          </a:xfrm>
        </p:grpSpPr>
        <p:sp>
          <p:nvSpPr>
            <p:cNvPr id="62" name="圆角矩形 61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63" name="组合 62"/>
            <p:cNvGrpSpPr/>
            <p:nvPr/>
          </p:nvGrpSpPr>
          <p:grpSpPr>
            <a:xfrm>
              <a:off x="6408817" y="-576266"/>
              <a:ext cx="3171656" cy="1491854"/>
              <a:chOff x="6504129" y="1051600"/>
              <a:chExt cx="3171656" cy="1491854"/>
            </a:xfrm>
          </p:grpSpPr>
          <p:sp>
            <p:nvSpPr>
              <p:cNvPr id="64" name="文本框 6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6506328" y="1912512"/>
                <a:ext cx="316945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Elastic string with UN logo 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Material: ABS, plastic, metal                                                                  </a:t>
                </a:r>
                <a:endParaRPr lang="en-US" altLang="zh-CN" sz="700" dirty="0" smtClean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MOQ</a:t>
                </a:r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: 300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pcs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$1~1.3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/>
        </p:nvSpPr>
        <p:spPr>
          <a:xfrm>
            <a:off x="309622" y="166323"/>
            <a:ext cx="7040084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Medal, badge, key chain</a:t>
            </a:r>
            <a:r>
              <a:rPr lang="en-US" altLang="zh-CN" sz="2400" dirty="0" smtClean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2400" dirty="0">
              <a:solidFill>
                <a:schemeClr val="bg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0" name="图片 3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96" r="19811" b="8897"/>
          <a:stretch>
            <a:fillRect/>
          </a:stretch>
        </p:blipFill>
        <p:spPr>
          <a:xfrm>
            <a:off x="8470004" y="3453553"/>
            <a:ext cx="956435" cy="1907904"/>
          </a:xfrm>
          <a:prstGeom prst="rect">
            <a:avLst/>
          </a:prstGeom>
        </p:spPr>
      </p:pic>
      <p:pic>
        <p:nvPicPr>
          <p:cNvPr id="41" name="图片 4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9" t="2390" r="4274" b="5534"/>
          <a:stretch>
            <a:fillRect/>
          </a:stretch>
        </p:blipFill>
        <p:spPr>
          <a:xfrm>
            <a:off x="9659981" y="3246869"/>
            <a:ext cx="1935725" cy="2278055"/>
          </a:xfrm>
          <a:prstGeom prst="rect">
            <a:avLst/>
          </a:prstGeom>
        </p:spPr>
      </p:pic>
      <p:pic>
        <p:nvPicPr>
          <p:cNvPr id="42" name="图片 4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3" t="5689" r="9346" b="9815"/>
          <a:stretch>
            <a:fillRect/>
          </a:stretch>
        </p:blipFill>
        <p:spPr>
          <a:xfrm>
            <a:off x="7939191" y="1497712"/>
            <a:ext cx="2310539" cy="1759448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81" t="30201" r="10521" b="7066"/>
          <a:stretch>
            <a:fillRect/>
          </a:stretch>
        </p:blipFill>
        <p:spPr>
          <a:xfrm>
            <a:off x="4612122" y="2482743"/>
            <a:ext cx="2756536" cy="2218482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09" t="10359" r="20070" b="12117"/>
          <a:stretch>
            <a:fillRect/>
          </a:stretch>
        </p:blipFill>
        <p:spPr>
          <a:xfrm>
            <a:off x="443677" y="2683483"/>
            <a:ext cx="2036552" cy="1934175"/>
          </a:xfrm>
          <a:prstGeom prst="rect">
            <a:avLst/>
          </a:prstGeom>
        </p:spPr>
      </p:pic>
      <p:grpSp>
        <p:nvGrpSpPr>
          <p:cNvPr id="45" name="组合 44"/>
          <p:cNvGrpSpPr/>
          <p:nvPr/>
        </p:nvGrpSpPr>
        <p:grpSpPr>
          <a:xfrm>
            <a:off x="9323499" y="5419097"/>
            <a:ext cx="2201326" cy="1065177"/>
            <a:chOff x="6408817" y="-576266"/>
            <a:chExt cx="2201326" cy="1065177"/>
          </a:xfrm>
        </p:grpSpPr>
        <p:sp>
          <p:nvSpPr>
            <p:cNvPr id="46" name="圆角矩形 45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6408817" y="-576266"/>
              <a:ext cx="2201326" cy="1065177"/>
              <a:chOff x="6504129" y="1051600"/>
              <a:chExt cx="2201326" cy="1065177"/>
            </a:xfrm>
          </p:grpSpPr>
          <p:sp>
            <p:nvSpPr>
              <p:cNvPr id="48" name="文本框 47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09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9" name="文本框 48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ADC-ADI-009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0" name="文本框 79"/>
              <p:cNvSpPr txBox="1"/>
              <p:nvPr/>
            </p:nvSpPr>
            <p:spPr>
              <a:xfrm>
                <a:off x="7283271" y="1701279"/>
                <a:ext cx="1422184" cy="4154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Key chain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1" name="组合 80"/>
          <p:cNvGrpSpPr/>
          <p:nvPr/>
        </p:nvGrpSpPr>
        <p:grpSpPr>
          <a:xfrm>
            <a:off x="4970598" y="5419097"/>
            <a:ext cx="2209639" cy="1056864"/>
            <a:chOff x="6408817" y="-576266"/>
            <a:chExt cx="2209639" cy="1056864"/>
          </a:xfrm>
        </p:grpSpPr>
        <p:sp>
          <p:nvSpPr>
            <p:cNvPr id="82" name="圆角矩形 81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6408817" y="-576266"/>
              <a:ext cx="2209639" cy="1056864"/>
              <a:chOff x="6504129" y="1051600"/>
              <a:chExt cx="2209639" cy="1056864"/>
            </a:xfrm>
          </p:grpSpPr>
          <p:sp>
            <p:nvSpPr>
              <p:cNvPr id="84" name="文本框 8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5" name="文本框 84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86" name="文本框 85"/>
              <p:cNvSpPr txBox="1"/>
              <p:nvPr/>
            </p:nvSpPr>
            <p:spPr>
              <a:xfrm>
                <a:off x="7291584" y="1692966"/>
                <a:ext cx="1422184" cy="4154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Badge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87" name="组合 86"/>
          <p:cNvGrpSpPr/>
          <p:nvPr/>
        </p:nvGrpSpPr>
        <p:grpSpPr>
          <a:xfrm>
            <a:off x="937760" y="5419097"/>
            <a:ext cx="2242890" cy="1040238"/>
            <a:chOff x="6408817" y="-576266"/>
            <a:chExt cx="2242890" cy="1040238"/>
          </a:xfrm>
        </p:grpSpPr>
        <p:sp>
          <p:nvSpPr>
            <p:cNvPr id="88" name="圆角矩形 87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89" name="组合 88"/>
            <p:cNvGrpSpPr/>
            <p:nvPr/>
          </p:nvGrpSpPr>
          <p:grpSpPr>
            <a:xfrm>
              <a:off x="6408817" y="-576266"/>
              <a:ext cx="2242890" cy="1040238"/>
              <a:chOff x="6504129" y="1051600"/>
              <a:chExt cx="2242890" cy="1040238"/>
            </a:xfrm>
          </p:grpSpPr>
          <p:sp>
            <p:nvSpPr>
              <p:cNvPr id="90" name="文本框 8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1" name="文本框 90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ADC-ADI-007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7324835" y="1676340"/>
                <a:ext cx="1422184" cy="4154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Medal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Customize negotiation</a:t>
                </a:r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53" r="13206" b="15273"/>
          <a:stretch>
            <a:fillRect/>
          </a:stretch>
        </p:blipFill>
        <p:spPr>
          <a:xfrm>
            <a:off x="2528673" y="2218621"/>
            <a:ext cx="1512916" cy="24367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9" t="12258" r="9619" b="2745"/>
          <a:stretch>
            <a:fillRect/>
          </a:stretch>
        </p:blipFill>
        <p:spPr>
          <a:xfrm rot="20845198">
            <a:off x="10445494" y="1681230"/>
            <a:ext cx="1599585" cy="1525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/>
        </p:nvSpPr>
        <p:spPr>
          <a:xfrm>
            <a:off x="309622" y="166323"/>
            <a:ext cx="6146074" cy="988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400" b="1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Flags &amp;  banners</a:t>
            </a:r>
            <a:r>
              <a:rPr lang="en-US" altLang="zh-CN" sz="2400" dirty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</a:p>
        </p:txBody>
      </p:sp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2"/>
          <a:srcRect l="6652" r="58376"/>
          <a:stretch>
            <a:fillRect/>
          </a:stretch>
        </p:blipFill>
        <p:spPr>
          <a:xfrm>
            <a:off x="6266456" y="699892"/>
            <a:ext cx="1030135" cy="1827189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 rotWithShape="1">
          <a:blip r:embed="rId3"/>
          <a:srcRect l="48043" r="25225" b="6375"/>
          <a:stretch>
            <a:fillRect/>
          </a:stretch>
        </p:blipFill>
        <p:spPr>
          <a:xfrm>
            <a:off x="6266456" y="3659484"/>
            <a:ext cx="952438" cy="2021839"/>
          </a:xfrm>
          <a:prstGeom prst="rect">
            <a:avLst/>
          </a:prstGeom>
        </p:spPr>
      </p:pic>
      <p:pic>
        <p:nvPicPr>
          <p:cNvPr id="4" name="图片 3" descr="16.jpg"/>
          <p:cNvPicPr>
            <a:picLocks noChangeAspect="1"/>
          </p:cNvPicPr>
          <p:nvPr/>
        </p:nvPicPr>
        <p:blipFill rotWithShape="1">
          <a:blip r:embed="rId4" cstate="print"/>
          <a:srcRect l="73419" t="13433" b="35610"/>
          <a:stretch>
            <a:fillRect/>
          </a:stretch>
        </p:blipFill>
        <p:spPr>
          <a:xfrm>
            <a:off x="9346933" y="782404"/>
            <a:ext cx="1570529" cy="180601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51" y="1966642"/>
            <a:ext cx="4902200" cy="38354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7972" y="3393315"/>
            <a:ext cx="1144620" cy="2162061"/>
          </a:xfrm>
          <a:prstGeom prst="rect">
            <a:avLst/>
          </a:prstGeom>
        </p:spPr>
      </p:pic>
      <p:grpSp>
        <p:nvGrpSpPr>
          <p:cNvPr id="50" name="组合 49"/>
          <p:cNvGrpSpPr/>
          <p:nvPr/>
        </p:nvGrpSpPr>
        <p:grpSpPr>
          <a:xfrm>
            <a:off x="379839" y="988723"/>
            <a:ext cx="2176388" cy="1131335"/>
            <a:chOff x="6408817" y="-576266"/>
            <a:chExt cx="2176388" cy="1131335"/>
          </a:xfrm>
        </p:grpSpPr>
        <p:sp>
          <p:nvSpPr>
            <p:cNvPr id="51" name="圆角矩形 50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2" name="组合 51"/>
            <p:cNvGrpSpPr/>
            <p:nvPr/>
          </p:nvGrpSpPr>
          <p:grpSpPr>
            <a:xfrm>
              <a:off x="6408817" y="-576266"/>
              <a:ext cx="2176388" cy="1131335"/>
              <a:chOff x="6504129" y="1051600"/>
              <a:chExt cx="2176388" cy="1131335"/>
            </a:xfrm>
          </p:grpSpPr>
          <p:sp>
            <p:nvSpPr>
              <p:cNvPr id="53" name="文本框 52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10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ADC-ADI-010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7258333" y="1659715"/>
                <a:ext cx="14221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Flag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6" name="组合 55"/>
          <p:cNvGrpSpPr/>
          <p:nvPr/>
        </p:nvGrpSpPr>
        <p:grpSpPr>
          <a:xfrm>
            <a:off x="8840604" y="5395079"/>
            <a:ext cx="2564499" cy="1056864"/>
            <a:chOff x="6408817" y="-576266"/>
            <a:chExt cx="2564499" cy="1056864"/>
          </a:xfrm>
        </p:grpSpPr>
        <p:sp>
          <p:nvSpPr>
            <p:cNvPr id="57" name="圆角矩形 56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8" name="组合 57"/>
            <p:cNvGrpSpPr/>
            <p:nvPr/>
          </p:nvGrpSpPr>
          <p:grpSpPr>
            <a:xfrm>
              <a:off x="6408817" y="-576266"/>
              <a:ext cx="2564499" cy="1056864"/>
              <a:chOff x="6504129" y="1051600"/>
              <a:chExt cx="2564499" cy="1056864"/>
            </a:xfrm>
          </p:grpSpPr>
          <p:sp>
            <p:nvSpPr>
              <p:cNvPr id="59" name="文本框 58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14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ADC-ADI-014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1" name="文本框 60"/>
              <p:cNvSpPr txBox="1"/>
              <p:nvPr/>
            </p:nvSpPr>
            <p:spPr>
              <a:xfrm>
                <a:off x="7308210" y="1692966"/>
                <a:ext cx="1760418" cy="4154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Folding display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stand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62" name="组合 61"/>
          <p:cNvGrpSpPr/>
          <p:nvPr/>
        </p:nvGrpSpPr>
        <p:grpSpPr>
          <a:xfrm>
            <a:off x="5595576" y="5395079"/>
            <a:ext cx="2184701" cy="1255683"/>
            <a:chOff x="6408817" y="-576266"/>
            <a:chExt cx="2184701" cy="1255683"/>
          </a:xfrm>
        </p:grpSpPr>
        <p:sp>
          <p:nvSpPr>
            <p:cNvPr id="63" name="圆角矩形 62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64" name="组合 63"/>
            <p:cNvGrpSpPr/>
            <p:nvPr/>
          </p:nvGrpSpPr>
          <p:grpSpPr>
            <a:xfrm>
              <a:off x="6408817" y="-576266"/>
              <a:ext cx="2184701" cy="1255683"/>
              <a:chOff x="6504129" y="1051600"/>
              <a:chExt cx="2184701" cy="1255683"/>
            </a:xfrm>
          </p:grpSpPr>
          <p:sp>
            <p:nvSpPr>
              <p:cNvPr id="65" name="文本框 64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13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ADC-ADI-013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文本框 66"/>
              <p:cNvSpPr txBox="1"/>
              <p:nvPr/>
            </p:nvSpPr>
            <p:spPr>
              <a:xfrm>
                <a:off x="7266646" y="1676341"/>
                <a:ext cx="142218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Beach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flag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68" name="组合 67"/>
          <p:cNvGrpSpPr/>
          <p:nvPr/>
        </p:nvGrpSpPr>
        <p:grpSpPr>
          <a:xfrm>
            <a:off x="8840604" y="2462055"/>
            <a:ext cx="2234577" cy="1263995"/>
            <a:chOff x="6408817" y="-576266"/>
            <a:chExt cx="2234577" cy="1263995"/>
          </a:xfrm>
        </p:grpSpPr>
        <p:sp>
          <p:nvSpPr>
            <p:cNvPr id="69" name="圆角矩形 68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70" name="组合 69"/>
            <p:cNvGrpSpPr/>
            <p:nvPr/>
          </p:nvGrpSpPr>
          <p:grpSpPr>
            <a:xfrm>
              <a:off x="6408817" y="-576266"/>
              <a:ext cx="2234577" cy="1263995"/>
              <a:chOff x="6504129" y="1051600"/>
              <a:chExt cx="2234577" cy="1263995"/>
            </a:xfrm>
          </p:grpSpPr>
          <p:sp>
            <p:nvSpPr>
              <p:cNvPr id="71" name="文本框 70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12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2" name="文本框 71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ADC-ADI-012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3" name="文本框 72"/>
              <p:cNvSpPr txBox="1"/>
              <p:nvPr/>
            </p:nvSpPr>
            <p:spPr>
              <a:xfrm>
                <a:off x="7316522" y="1684653"/>
                <a:ext cx="142218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Table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flag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74" name="组合 73"/>
          <p:cNvGrpSpPr/>
          <p:nvPr/>
        </p:nvGrpSpPr>
        <p:grpSpPr>
          <a:xfrm>
            <a:off x="5616413" y="2462055"/>
            <a:ext cx="2268951" cy="1272308"/>
            <a:chOff x="6408817" y="-576266"/>
            <a:chExt cx="2268951" cy="1272308"/>
          </a:xfrm>
        </p:grpSpPr>
        <p:sp>
          <p:nvSpPr>
            <p:cNvPr id="75" name="圆角矩形 74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76" name="组合 75"/>
            <p:cNvGrpSpPr/>
            <p:nvPr/>
          </p:nvGrpSpPr>
          <p:grpSpPr>
            <a:xfrm>
              <a:off x="6408817" y="-576266"/>
              <a:ext cx="2268951" cy="1272308"/>
              <a:chOff x="6504129" y="1051600"/>
              <a:chExt cx="2268951" cy="1272308"/>
            </a:xfrm>
          </p:grpSpPr>
          <p:sp>
            <p:nvSpPr>
              <p:cNvPr id="77" name="文本框 76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11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8" name="文本框 77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ADC-ADI-011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79" name="文本框 78"/>
              <p:cNvSpPr txBox="1"/>
              <p:nvPr/>
            </p:nvSpPr>
            <p:spPr>
              <a:xfrm>
                <a:off x="7291584" y="1692966"/>
                <a:ext cx="1481496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Pull-up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banner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2319141"/>
            <a:ext cx="12192000" cy="32121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2" t="17020" r="47607" b="14508"/>
          <a:stretch>
            <a:fillRect/>
          </a:stretch>
        </p:blipFill>
        <p:spPr>
          <a:xfrm>
            <a:off x="1218079" y="916711"/>
            <a:ext cx="2088861" cy="240755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4" r="63192" b="54985"/>
          <a:stretch>
            <a:fillRect/>
          </a:stretch>
        </p:blipFill>
        <p:spPr>
          <a:xfrm rot="784484">
            <a:off x="5588526" y="4134309"/>
            <a:ext cx="1501042" cy="119731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0" t="45478" r="45215" b="1498"/>
          <a:stretch>
            <a:fillRect/>
          </a:stretch>
        </p:blipFill>
        <p:spPr>
          <a:xfrm rot="20255340">
            <a:off x="6255669" y="4150037"/>
            <a:ext cx="2658196" cy="2017459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5503" y="3693372"/>
            <a:ext cx="2885791" cy="288579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583" y="916711"/>
            <a:ext cx="2152106" cy="2393317"/>
          </a:xfrm>
          <a:prstGeom prst="foldedCorner">
            <a:avLst/>
          </a:prstGeom>
        </p:spPr>
      </p:pic>
      <p:grpSp>
        <p:nvGrpSpPr>
          <p:cNvPr id="32" name="组合 31"/>
          <p:cNvGrpSpPr/>
          <p:nvPr/>
        </p:nvGrpSpPr>
        <p:grpSpPr>
          <a:xfrm>
            <a:off x="3620745" y="4376488"/>
            <a:ext cx="1424383" cy="1491854"/>
            <a:chOff x="6408817" y="-576266"/>
            <a:chExt cx="1424383" cy="1491854"/>
          </a:xfrm>
        </p:grpSpPr>
        <p:sp>
          <p:nvSpPr>
            <p:cNvPr id="40" name="圆角矩形 39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41" name="组合 40"/>
            <p:cNvGrpSpPr/>
            <p:nvPr/>
          </p:nvGrpSpPr>
          <p:grpSpPr>
            <a:xfrm>
              <a:off x="6408817" y="-576266"/>
              <a:ext cx="1424383" cy="1491854"/>
              <a:chOff x="6504129" y="1051600"/>
              <a:chExt cx="1424383" cy="1491854"/>
            </a:xfrm>
          </p:grpSpPr>
          <p:sp>
            <p:nvSpPr>
              <p:cNvPr id="42" name="文本框 41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17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ADC-ADI-017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6506328" y="1912512"/>
                <a:ext cx="142218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Pendant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1" name="组合 50"/>
          <p:cNvGrpSpPr/>
          <p:nvPr/>
        </p:nvGrpSpPr>
        <p:grpSpPr>
          <a:xfrm>
            <a:off x="9064203" y="1325323"/>
            <a:ext cx="1461253" cy="1491854"/>
            <a:chOff x="6408817" y="-576266"/>
            <a:chExt cx="1461253" cy="1491854"/>
          </a:xfrm>
        </p:grpSpPr>
        <p:sp>
          <p:nvSpPr>
            <p:cNvPr id="52" name="圆角矩形 51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3" name="组合 52"/>
            <p:cNvGrpSpPr/>
            <p:nvPr/>
          </p:nvGrpSpPr>
          <p:grpSpPr>
            <a:xfrm>
              <a:off x="6408817" y="-576266"/>
              <a:ext cx="1461253" cy="1491854"/>
              <a:chOff x="6504129" y="1051600"/>
              <a:chExt cx="1461253" cy="1491854"/>
            </a:xfrm>
          </p:grpSpPr>
          <p:sp>
            <p:nvSpPr>
              <p:cNvPr id="54" name="文本框 53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16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ADC-ADI-016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56" name="文本框 55"/>
              <p:cNvSpPr txBox="1"/>
              <p:nvPr/>
            </p:nvSpPr>
            <p:spPr>
              <a:xfrm>
                <a:off x="6506328" y="1912512"/>
                <a:ext cx="145905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Plush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pendant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57" name="组合 56"/>
          <p:cNvGrpSpPr/>
          <p:nvPr/>
        </p:nvGrpSpPr>
        <p:grpSpPr>
          <a:xfrm>
            <a:off x="3615034" y="1325323"/>
            <a:ext cx="1424383" cy="1491854"/>
            <a:chOff x="6408817" y="-576266"/>
            <a:chExt cx="1424383" cy="1491854"/>
          </a:xfrm>
        </p:grpSpPr>
        <p:sp>
          <p:nvSpPr>
            <p:cNvPr id="58" name="圆角矩形 57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59" name="组合 58"/>
            <p:cNvGrpSpPr/>
            <p:nvPr/>
          </p:nvGrpSpPr>
          <p:grpSpPr>
            <a:xfrm>
              <a:off x="6408817" y="-576266"/>
              <a:ext cx="1424383" cy="1491854"/>
              <a:chOff x="6504129" y="1051600"/>
              <a:chExt cx="1424383" cy="1491854"/>
            </a:xfrm>
          </p:grpSpPr>
          <p:sp>
            <p:nvSpPr>
              <p:cNvPr id="60" name="文本框 59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15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1" name="文本框 60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ADC-ADI-015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2" name="文本框 61"/>
              <p:cNvSpPr txBox="1"/>
              <p:nvPr/>
            </p:nvSpPr>
            <p:spPr>
              <a:xfrm>
                <a:off x="6506328" y="1912512"/>
                <a:ext cx="1422184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Phone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Strap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63" name="组合 62"/>
          <p:cNvGrpSpPr/>
          <p:nvPr/>
        </p:nvGrpSpPr>
        <p:grpSpPr>
          <a:xfrm>
            <a:off x="9054388" y="4343843"/>
            <a:ext cx="2120086" cy="1491854"/>
            <a:chOff x="6408817" y="-576266"/>
            <a:chExt cx="2120086" cy="1491854"/>
          </a:xfrm>
        </p:grpSpPr>
        <p:sp>
          <p:nvSpPr>
            <p:cNvPr id="64" name="圆角矩形 63"/>
            <p:cNvSpPr/>
            <p:nvPr/>
          </p:nvSpPr>
          <p:spPr>
            <a:xfrm>
              <a:off x="6472590" y="131619"/>
              <a:ext cx="651600" cy="187200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1200" dirty="0"/>
            </a:p>
          </p:txBody>
        </p:sp>
        <p:grpSp>
          <p:nvGrpSpPr>
            <p:cNvPr id="65" name="组合 64"/>
            <p:cNvGrpSpPr/>
            <p:nvPr/>
          </p:nvGrpSpPr>
          <p:grpSpPr>
            <a:xfrm>
              <a:off x="6408817" y="-576266"/>
              <a:ext cx="2120086" cy="1491854"/>
              <a:chOff x="6504129" y="1051600"/>
              <a:chExt cx="2120086" cy="1491854"/>
            </a:xfrm>
          </p:grpSpPr>
          <p:sp>
            <p:nvSpPr>
              <p:cNvPr id="66" name="文本框 65"/>
              <p:cNvSpPr txBox="1"/>
              <p:nvPr/>
            </p:nvSpPr>
            <p:spPr>
              <a:xfrm>
                <a:off x="6504129" y="1051600"/>
                <a:ext cx="761034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rtl="0" eaLnBrk="0"/>
                <a:endParaRPr lang="en-US" altLang="en-US" sz="16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pPr marL="12700" rtl="0" eaLnBrk="0"/>
                <a:r>
                  <a:rPr lang="en-US" altLang="en-US" sz="2400" b="1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18</a:t>
                </a:r>
                <a:endParaRPr lang="en-US" altLang="en-US" sz="2400" b="1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文本框 66"/>
              <p:cNvSpPr txBox="1"/>
              <p:nvPr/>
            </p:nvSpPr>
            <p:spPr>
              <a:xfrm>
                <a:off x="6509622" y="1758920"/>
                <a:ext cx="768159" cy="2000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kumimoji="1" lang="en-US" altLang="zh-CN" sz="700" dirty="0" smtClean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ADC-ADI-018</a:t>
                </a:r>
                <a:endParaRPr kumimoji="1" lang="zh-CN" altLang="en-US" sz="700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8" name="文本框 67"/>
              <p:cNvSpPr txBox="1"/>
              <p:nvPr/>
            </p:nvSpPr>
            <p:spPr>
              <a:xfrm>
                <a:off x="6506328" y="1912512"/>
                <a:ext cx="2117887" cy="630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Product name: Multifunctional desk </a:t>
                </a:r>
                <a:r>
                  <a:rPr lang="en-US" altLang="zh-CN" sz="700" dirty="0" smtClean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calendar</a:t>
                </a:r>
              </a:p>
              <a:p>
                <a:r>
                  <a:rPr lang="en-US" altLang="zh-CN" sz="700" dirty="0">
                    <a:solidFill>
                      <a:schemeClr val="bg2">
                        <a:lumMod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Price: Customize negotiation</a:t>
                </a:r>
              </a:p>
              <a:p>
                <a:endParaRPr lang="zh-CN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lang="en-US" altLang="zh-CN" sz="700" dirty="0">
                  <a:solidFill>
                    <a:schemeClr val="bg2">
                      <a:lumMod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  <a:p>
                <a:endParaRPr kumimoji="1" lang="zh-CN" altLang="en-US" sz="700" dirty="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26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33" b="-8333"/>
            </a:stretch>
          </a:blipFill>
        </p:spPr>
        <p:txBody>
          <a:bodyPr/>
          <a:lstStyle/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986177" y="2705951"/>
            <a:ext cx="62196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endParaRPr lang="zh-CN" altLang="en-US" sz="8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84.5945720560825,&quot;left&quot;:440.88795275590536,&quot;top&quot;:26.557475188011985,&quot;width&quot;:408.74078740157483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38.02291338582677,&quot;left&quot;:46.62503937007873,&quot;top&quot;:236.69346456692915,&quot;width&quot;:774.85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7406299212599,&quot;left&quot;:701.3189763779526,&quot;top&quot;:157.5463779527559,&quot;width&quot;:270.3900787401575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9.6787401574804,&quot;left&quot;:486.72196850393703,&quot;top&quot;:76.95748031496063,&quot;width&quot;:566.0171653543308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9.80771653543303,&quot;left&quot;:533.7093700787402,&quot;top&quot;:201.69606299212597,&quot;width&quot;:296.45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32.6065354330709,&quot;left&quot;:777.5388976377952,&quot;top&quot;:55.94039370078739,&quot;width&quot;:154.44015748031498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2200</Words>
  <Application>Microsoft Office PowerPoint</Application>
  <PresentationFormat>宽屏</PresentationFormat>
  <Paragraphs>696</Paragraphs>
  <Slides>36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36</vt:i4>
      </vt:variant>
    </vt:vector>
  </HeadingPairs>
  <TitlesOfParts>
    <vt:vector size="47" baseType="lpstr">
      <vt:lpstr>Meiryo</vt:lpstr>
      <vt:lpstr>等线</vt:lpstr>
      <vt:lpstr>等线 Light</vt:lpstr>
      <vt:lpstr>华文细黑</vt:lpstr>
      <vt:lpstr>思源黑体 1 Bold</vt:lpstr>
      <vt:lpstr>思源黑体 1 Medium</vt:lpstr>
      <vt:lpstr>宋体</vt:lpstr>
      <vt:lpstr>微软雅黑</vt:lpstr>
      <vt:lpstr>Arial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Administrator</cp:lastModifiedBy>
  <cp:revision>504</cp:revision>
  <cp:lastPrinted>2026-02-12T06:16:00Z</cp:lastPrinted>
  <dcterms:created xsi:type="dcterms:W3CDTF">2025-08-21T01:57:00Z</dcterms:created>
  <dcterms:modified xsi:type="dcterms:W3CDTF">2026-03-12T09:38:16Z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2052-12.1.0.25225</vt:lpwstr>
  </property>
  <property fmtid="{D5CDD505-2E9C-101B-9397-08002B2CF9AE}" pid="3" name="ICV">
    <vt:lpwstr>160B3164648B4E3680FD5ADB8DB20A21_12</vt:lpwstr>
  </property>
</Properties>
</file>